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3.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notesSlides/notesSlide4.xml" ContentType="application/vnd.openxmlformats-officedocument.presentationml.notesSlide+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tags/tag31.xml" ContentType="application/vnd.openxmlformats-officedocument.presentationml.tags+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5"/>
  </p:notesMasterIdLst>
  <p:sldIdLst>
    <p:sldId id="256" r:id="rId2"/>
    <p:sldId id="558" r:id="rId3"/>
    <p:sldId id="461" r:id="rId4"/>
    <p:sldId id="463" r:id="rId5"/>
    <p:sldId id="465" r:id="rId6"/>
    <p:sldId id="462" r:id="rId7"/>
    <p:sldId id="467" r:id="rId8"/>
    <p:sldId id="290" r:id="rId9"/>
    <p:sldId id="466" r:id="rId10"/>
    <p:sldId id="257" r:id="rId11"/>
    <p:sldId id="468" r:id="rId12"/>
    <p:sldId id="469" r:id="rId13"/>
    <p:sldId id="471" r:id="rId14"/>
    <p:sldId id="470" r:id="rId15"/>
    <p:sldId id="472" r:id="rId16"/>
    <p:sldId id="476" r:id="rId17"/>
    <p:sldId id="477" r:id="rId18"/>
    <p:sldId id="479" r:id="rId19"/>
    <p:sldId id="480" r:id="rId20"/>
    <p:sldId id="481" r:id="rId21"/>
    <p:sldId id="482" r:id="rId22"/>
    <p:sldId id="483" r:id="rId23"/>
    <p:sldId id="485" r:id="rId24"/>
    <p:sldId id="258" r:id="rId25"/>
    <p:sldId id="488" r:id="rId26"/>
    <p:sldId id="489" r:id="rId27"/>
    <p:sldId id="490" r:id="rId28"/>
    <p:sldId id="491" r:id="rId29"/>
    <p:sldId id="522" r:id="rId30"/>
    <p:sldId id="492" r:id="rId31"/>
    <p:sldId id="493" r:id="rId32"/>
    <p:sldId id="494" r:id="rId33"/>
    <p:sldId id="523" r:id="rId34"/>
    <p:sldId id="495" r:id="rId35"/>
    <p:sldId id="496" r:id="rId36"/>
    <p:sldId id="497" r:id="rId37"/>
    <p:sldId id="498" r:id="rId38"/>
    <p:sldId id="499" r:id="rId39"/>
    <p:sldId id="500" r:id="rId40"/>
    <p:sldId id="501" r:id="rId41"/>
    <p:sldId id="502" r:id="rId42"/>
    <p:sldId id="503" r:id="rId43"/>
    <p:sldId id="560" r:id="rId44"/>
    <p:sldId id="505" r:id="rId45"/>
    <p:sldId id="527" r:id="rId46"/>
    <p:sldId id="526" r:id="rId47"/>
    <p:sldId id="508" r:id="rId48"/>
    <p:sldId id="509" r:id="rId49"/>
    <p:sldId id="510" r:id="rId50"/>
    <p:sldId id="511" r:id="rId51"/>
    <p:sldId id="513" r:id="rId52"/>
    <p:sldId id="514" r:id="rId53"/>
    <p:sldId id="528" r:id="rId54"/>
    <p:sldId id="515" r:id="rId55"/>
    <p:sldId id="516" r:id="rId56"/>
    <p:sldId id="529" r:id="rId57"/>
    <p:sldId id="520" r:id="rId58"/>
    <p:sldId id="521" r:id="rId59"/>
    <p:sldId id="531" r:id="rId60"/>
    <p:sldId id="532" r:id="rId61"/>
    <p:sldId id="534" r:id="rId62"/>
    <p:sldId id="535" r:id="rId63"/>
    <p:sldId id="533" r:id="rId64"/>
    <p:sldId id="537" r:id="rId65"/>
    <p:sldId id="556" r:id="rId66"/>
    <p:sldId id="538" r:id="rId67"/>
    <p:sldId id="559" r:id="rId68"/>
    <p:sldId id="539" r:id="rId69"/>
    <p:sldId id="542" r:id="rId70"/>
    <p:sldId id="540" r:id="rId71"/>
    <p:sldId id="541" r:id="rId72"/>
    <p:sldId id="543" r:id="rId73"/>
    <p:sldId id="555" r:id="rId74"/>
    <p:sldId id="544" r:id="rId75"/>
    <p:sldId id="546" r:id="rId76"/>
    <p:sldId id="547" r:id="rId77"/>
    <p:sldId id="548" r:id="rId78"/>
    <p:sldId id="549" r:id="rId79"/>
    <p:sldId id="550" r:id="rId80"/>
    <p:sldId id="551" r:id="rId81"/>
    <p:sldId id="552" r:id="rId82"/>
    <p:sldId id="554" r:id="rId83"/>
    <p:sldId id="553" r:id="rId84"/>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582" autoAdjust="0"/>
    <p:restoredTop sz="69799" autoAdjust="0"/>
  </p:normalViewPr>
  <p:slideViewPr>
    <p:cSldViewPr>
      <p:cViewPr varScale="1">
        <p:scale>
          <a:sx n="47" d="100"/>
          <a:sy n="47" d="100"/>
        </p:scale>
        <p:origin x="1840" y="36"/>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9EC8CC1-2F8D-42D2-9C3B-48778CB6B446}" type="datetimeFigureOut">
              <a:rPr lang="zh-CN" altLang="en-US" smtClean="0"/>
              <a:t>2021/11/1</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C2F2DBB-FC6D-4840-8D73-83319F921CEB}" type="slidenum">
              <a:rPr lang="zh-CN" altLang="en-US" smtClean="0"/>
              <a:t>‹#›</a:t>
            </a:fld>
            <a:endParaRPr lang="zh-CN" altLang="en-US"/>
          </a:p>
        </p:txBody>
      </p:sp>
    </p:spTree>
    <p:extLst>
      <p:ext uri="{BB962C8B-B14F-4D97-AF65-F5344CB8AC3E}">
        <p14:creationId xmlns:p14="http://schemas.microsoft.com/office/powerpoint/2010/main" val="33145347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p>
        </p:txBody>
      </p:sp>
      <p:sp>
        <p:nvSpPr>
          <p:cNvPr id="4" name="灯片编号占位符 3"/>
          <p:cNvSpPr>
            <a:spLocks noGrp="1"/>
          </p:cNvSpPr>
          <p:nvPr>
            <p:ph type="sldNum" sz="quarter" idx="5"/>
          </p:nvPr>
        </p:nvSpPr>
        <p:spPr/>
        <p:txBody>
          <a:bodyPr/>
          <a:lstStyle/>
          <a:p>
            <a:fld id="{4C2F2DBB-FC6D-4840-8D73-83319F921CEB}" type="slidenum">
              <a:rPr lang="zh-CN" altLang="en-US" smtClean="0"/>
              <a:t>1</a:t>
            </a:fld>
            <a:endParaRPr lang="zh-CN" altLang="en-US"/>
          </a:p>
        </p:txBody>
      </p:sp>
    </p:spTree>
    <p:extLst>
      <p:ext uri="{BB962C8B-B14F-4D97-AF65-F5344CB8AC3E}">
        <p14:creationId xmlns:p14="http://schemas.microsoft.com/office/powerpoint/2010/main" val="25945088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lgn="l">
              <a:buNone/>
            </a:pPr>
            <a:endParaRPr lang="en-US" altLang="zh-CN" sz="1200" b="0" i="0" u="none" strike="noStrike" baseline="0" dirty="0">
              <a:latin typeface="FZSSJW--GB1-0"/>
            </a:endParaRPr>
          </a:p>
        </p:txBody>
      </p:sp>
      <p:sp>
        <p:nvSpPr>
          <p:cNvPr id="4" name="灯片编号占位符 3"/>
          <p:cNvSpPr>
            <a:spLocks noGrp="1"/>
          </p:cNvSpPr>
          <p:nvPr>
            <p:ph type="sldNum" sz="quarter" idx="5"/>
          </p:nvPr>
        </p:nvSpPr>
        <p:spPr/>
        <p:txBody>
          <a:bodyPr/>
          <a:lstStyle/>
          <a:p>
            <a:fld id="{4C2F2DBB-FC6D-4840-8D73-83319F921CEB}" type="slidenum">
              <a:rPr lang="zh-CN" altLang="en-US" smtClean="0"/>
              <a:t>10</a:t>
            </a:fld>
            <a:endParaRPr lang="zh-CN" altLang="en-US"/>
          </a:p>
        </p:txBody>
      </p:sp>
    </p:spTree>
    <p:extLst>
      <p:ext uri="{BB962C8B-B14F-4D97-AF65-F5344CB8AC3E}">
        <p14:creationId xmlns:p14="http://schemas.microsoft.com/office/powerpoint/2010/main" val="12756774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p>
        </p:txBody>
      </p:sp>
      <p:sp>
        <p:nvSpPr>
          <p:cNvPr id="4" name="灯片编号占位符 3"/>
          <p:cNvSpPr>
            <a:spLocks noGrp="1"/>
          </p:cNvSpPr>
          <p:nvPr>
            <p:ph type="sldNum" sz="quarter" idx="5"/>
          </p:nvPr>
        </p:nvSpPr>
        <p:spPr/>
        <p:txBody>
          <a:bodyPr/>
          <a:lstStyle/>
          <a:p>
            <a:fld id="{4C2F2DBB-FC6D-4840-8D73-83319F921CEB}" type="slidenum">
              <a:rPr lang="zh-CN" altLang="en-US" smtClean="0"/>
              <a:t>11</a:t>
            </a:fld>
            <a:endParaRPr lang="zh-CN" altLang="en-US"/>
          </a:p>
        </p:txBody>
      </p:sp>
    </p:spTree>
    <p:extLst>
      <p:ext uri="{BB962C8B-B14F-4D97-AF65-F5344CB8AC3E}">
        <p14:creationId xmlns:p14="http://schemas.microsoft.com/office/powerpoint/2010/main" val="9885414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p>
        </p:txBody>
      </p:sp>
      <p:sp>
        <p:nvSpPr>
          <p:cNvPr id="4" name="灯片编号占位符 3"/>
          <p:cNvSpPr>
            <a:spLocks noGrp="1"/>
          </p:cNvSpPr>
          <p:nvPr>
            <p:ph type="sldNum" sz="quarter" idx="5"/>
          </p:nvPr>
        </p:nvSpPr>
        <p:spPr/>
        <p:txBody>
          <a:bodyPr/>
          <a:lstStyle/>
          <a:p>
            <a:fld id="{4C2F2DBB-FC6D-4840-8D73-83319F921CEB}" type="slidenum">
              <a:rPr lang="zh-CN" altLang="en-US" smtClean="0"/>
              <a:t>12</a:t>
            </a:fld>
            <a:endParaRPr lang="zh-CN" altLang="en-US"/>
          </a:p>
        </p:txBody>
      </p:sp>
    </p:spTree>
    <p:extLst>
      <p:ext uri="{BB962C8B-B14F-4D97-AF65-F5344CB8AC3E}">
        <p14:creationId xmlns:p14="http://schemas.microsoft.com/office/powerpoint/2010/main" val="3772779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2F2DBB-FC6D-4840-8D73-83319F921CEB}"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616074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p>
        </p:txBody>
      </p:sp>
      <p:sp>
        <p:nvSpPr>
          <p:cNvPr id="4" name="灯片编号占位符 3"/>
          <p:cNvSpPr>
            <a:spLocks noGrp="1"/>
          </p:cNvSpPr>
          <p:nvPr>
            <p:ph type="sldNum" sz="quarter" idx="5"/>
          </p:nvPr>
        </p:nvSpPr>
        <p:spPr/>
        <p:txBody>
          <a:bodyPr/>
          <a:lstStyle/>
          <a:p>
            <a:fld id="{4C2F2DBB-FC6D-4840-8D73-83319F921CEB}" type="slidenum">
              <a:rPr lang="zh-CN" altLang="en-US" smtClean="0"/>
              <a:t>14</a:t>
            </a:fld>
            <a:endParaRPr lang="zh-CN" altLang="en-US"/>
          </a:p>
        </p:txBody>
      </p:sp>
    </p:spTree>
    <p:extLst>
      <p:ext uri="{BB962C8B-B14F-4D97-AF65-F5344CB8AC3E}">
        <p14:creationId xmlns:p14="http://schemas.microsoft.com/office/powerpoint/2010/main" val="30998869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p>
        </p:txBody>
      </p:sp>
      <p:sp>
        <p:nvSpPr>
          <p:cNvPr id="4" name="灯片编号占位符 3"/>
          <p:cNvSpPr>
            <a:spLocks noGrp="1"/>
          </p:cNvSpPr>
          <p:nvPr>
            <p:ph type="sldNum" sz="quarter" idx="5"/>
          </p:nvPr>
        </p:nvSpPr>
        <p:spPr/>
        <p:txBody>
          <a:bodyPr/>
          <a:lstStyle/>
          <a:p>
            <a:fld id="{4C2F2DBB-FC6D-4840-8D73-83319F921CEB}" type="slidenum">
              <a:rPr lang="zh-CN" altLang="en-US" smtClean="0"/>
              <a:t>15</a:t>
            </a:fld>
            <a:endParaRPr lang="zh-CN" altLang="en-US"/>
          </a:p>
        </p:txBody>
      </p:sp>
    </p:spTree>
    <p:extLst>
      <p:ext uri="{BB962C8B-B14F-4D97-AF65-F5344CB8AC3E}">
        <p14:creationId xmlns:p14="http://schemas.microsoft.com/office/powerpoint/2010/main" val="15375650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en-US" altLang="zh-CN" sz="1800" b="0" i="0" u="none" strike="noStrike" baseline="0" dirty="0">
              <a:latin typeface="FZSSJW--GB1-0"/>
            </a:endParaRPr>
          </a:p>
        </p:txBody>
      </p:sp>
      <p:sp>
        <p:nvSpPr>
          <p:cNvPr id="4" name="灯片编号占位符 3"/>
          <p:cNvSpPr>
            <a:spLocks noGrp="1"/>
          </p:cNvSpPr>
          <p:nvPr>
            <p:ph type="sldNum" sz="quarter" idx="5"/>
          </p:nvPr>
        </p:nvSpPr>
        <p:spPr/>
        <p:txBody>
          <a:bodyPr/>
          <a:lstStyle/>
          <a:p>
            <a:fld id="{4C2F2DBB-FC6D-4840-8D73-83319F921CEB}" type="slidenum">
              <a:rPr lang="zh-CN" altLang="en-US" smtClean="0"/>
              <a:t>16</a:t>
            </a:fld>
            <a:endParaRPr lang="zh-CN" altLang="en-US"/>
          </a:p>
        </p:txBody>
      </p:sp>
    </p:spTree>
    <p:extLst>
      <p:ext uri="{BB962C8B-B14F-4D97-AF65-F5344CB8AC3E}">
        <p14:creationId xmlns:p14="http://schemas.microsoft.com/office/powerpoint/2010/main" val="31698917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en-US" altLang="zh-CN" sz="1800" b="0" i="0" u="none" strike="noStrike" baseline="0" dirty="0">
              <a:latin typeface="FZSSJW--GB1-0"/>
            </a:endParaRPr>
          </a:p>
        </p:txBody>
      </p:sp>
      <p:sp>
        <p:nvSpPr>
          <p:cNvPr id="4" name="灯片编号占位符 3"/>
          <p:cNvSpPr>
            <a:spLocks noGrp="1"/>
          </p:cNvSpPr>
          <p:nvPr>
            <p:ph type="sldNum" sz="quarter" idx="5"/>
          </p:nvPr>
        </p:nvSpPr>
        <p:spPr/>
        <p:txBody>
          <a:bodyPr/>
          <a:lstStyle/>
          <a:p>
            <a:fld id="{4C2F2DBB-FC6D-4840-8D73-83319F921CEB}" type="slidenum">
              <a:rPr lang="zh-CN" altLang="en-US" smtClean="0"/>
              <a:t>17</a:t>
            </a:fld>
            <a:endParaRPr lang="zh-CN" altLang="en-US"/>
          </a:p>
        </p:txBody>
      </p:sp>
    </p:spTree>
    <p:extLst>
      <p:ext uri="{BB962C8B-B14F-4D97-AF65-F5344CB8AC3E}">
        <p14:creationId xmlns:p14="http://schemas.microsoft.com/office/powerpoint/2010/main" val="41232793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en-US" altLang="zh-CN" sz="1800" b="0" i="0" u="none" strike="noStrike" baseline="0" dirty="0">
              <a:latin typeface="FZSSJW--GB1-0"/>
            </a:endParaRP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2F2DBB-FC6D-4840-8D73-83319F921CEB}"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3486763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en-US" altLang="zh-CN" sz="1800" b="0" i="0" u="none" strike="noStrike" baseline="0" dirty="0">
              <a:latin typeface="FZSSJW--GB1-0"/>
            </a:endParaRP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2F2DBB-FC6D-4840-8D73-83319F921CEB}"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6874894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p>
        </p:txBody>
      </p:sp>
      <p:sp>
        <p:nvSpPr>
          <p:cNvPr id="4" name="灯片编号占位符 3"/>
          <p:cNvSpPr>
            <a:spLocks noGrp="1"/>
          </p:cNvSpPr>
          <p:nvPr>
            <p:ph type="sldNum" sz="quarter" idx="5"/>
          </p:nvPr>
        </p:nvSpPr>
        <p:spPr/>
        <p:txBody>
          <a:bodyPr/>
          <a:lstStyle/>
          <a:p>
            <a:fld id="{4C2F2DBB-FC6D-4840-8D73-83319F921CEB}" type="slidenum">
              <a:rPr lang="zh-CN" altLang="en-US" smtClean="0"/>
              <a:t>2</a:t>
            </a:fld>
            <a:endParaRPr lang="zh-CN" altLang="en-US"/>
          </a:p>
        </p:txBody>
      </p:sp>
    </p:spTree>
    <p:extLst>
      <p:ext uri="{BB962C8B-B14F-4D97-AF65-F5344CB8AC3E}">
        <p14:creationId xmlns:p14="http://schemas.microsoft.com/office/powerpoint/2010/main" val="365626482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en-US" altLang="zh-CN" sz="1800" b="0" i="0" u="none" strike="noStrike" baseline="0" dirty="0">
              <a:latin typeface="FZSSJW--GB1-0"/>
            </a:endParaRP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2F2DBB-FC6D-4840-8D73-83319F921CEB}"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49362427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en-US" altLang="zh-CN" sz="1800" b="0" i="0" u="none" strike="noStrike" baseline="0" dirty="0">
              <a:latin typeface="FZSSJW--GB1-0"/>
            </a:endParaRP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2F2DBB-FC6D-4840-8D73-83319F921CEB}"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274229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en-US" altLang="zh-CN" sz="1800" b="0" i="0" u="none" strike="noStrike" baseline="0" dirty="0">
              <a:latin typeface="FZSSJW--GB1-0"/>
            </a:endParaRP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2F2DBB-FC6D-4840-8D73-83319F921CEB}"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89258215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en-US" altLang="zh-CN" sz="1800" b="0" i="0" u="none" strike="noStrike" baseline="0" dirty="0">
              <a:latin typeface="FZSSJW--GB1-0"/>
            </a:endParaRP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2F2DBB-FC6D-4840-8D73-83319F921CEB}"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53537274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p>
        </p:txBody>
      </p:sp>
      <p:sp>
        <p:nvSpPr>
          <p:cNvPr id="4" name="灯片编号占位符 3"/>
          <p:cNvSpPr>
            <a:spLocks noGrp="1"/>
          </p:cNvSpPr>
          <p:nvPr>
            <p:ph type="sldNum" sz="quarter" idx="5"/>
          </p:nvPr>
        </p:nvSpPr>
        <p:spPr/>
        <p:txBody>
          <a:bodyPr/>
          <a:lstStyle/>
          <a:p>
            <a:fld id="{4C2F2DBB-FC6D-4840-8D73-83319F921CEB}" type="slidenum">
              <a:rPr lang="zh-CN" altLang="en-US" smtClean="0"/>
              <a:t>24</a:t>
            </a:fld>
            <a:endParaRPr lang="zh-CN" altLang="en-US"/>
          </a:p>
        </p:txBody>
      </p:sp>
    </p:spTree>
    <p:extLst>
      <p:ext uri="{BB962C8B-B14F-4D97-AF65-F5344CB8AC3E}">
        <p14:creationId xmlns:p14="http://schemas.microsoft.com/office/powerpoint/2010/main" val="313473472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p>
        </p:txBody>
      </p:sp>
      <p:sp>
        <p:nvSpPr>
          <p:cNvPr id="4" name="灯片编号占位符 3"/>
          <p:cNvSpPr>
            <a:spLocks noGrp="1"/>
          </p:cNvSpPr>
          <p:nvPr>
            <p:ph type="sldNum" sz="quarter" idx="5"/>
          </p:nvPr>
        </p:nvSpPr>
        <p:spPr/>
        <p:txBody>
          <a:bodyPr/>
          <a:lstStyle/>
          <a:p>
            <a:fld id="{4C2F2DBB-FC6D-4840-8D73-83319F921CEB}" type="slidenum">
              <a:rPr lang="zh-CN" altLang="en-US" smtClean="0"/>
              <a:t>25</a:t>
            </a:fld>
            <a:endParaRPr lang="zh-CN" altLang="en-US"/>
          </a:p>
        </p:txBody>
      </p:sp>
    </p:spTree>
    <p:extLst>
      <p:ext uri="{BB962C8B-B14F-4D97-AF65-F5344CB8AC3E}">
        <p14:creationId xmlns:p14="http://schemas.microsoft.com/office/powerpoint/2010/main" val="205516764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p>
        </p:txBody>
      </p:sp>
      <p:sp>
        <p:nvSpPr>
          <p:cNvPr id="4" name="灯片编号占位符 3"/>
          <p:cNvSpPr>
            <a:spLocks noGrp="1"/>
          </p:cNvSpPr>
          <p:nvPr>
            <p:ph type="sldNum" sz="quarter" idx="5"/>
          </p:nvPr>
        </p:nvSpPr>
        <p:spPr/>
        <p:txBody>
          <a:bodyPr/>
          <a:lstStyle/>
          <a:p>
            <a:fld id="{4C2F2DBB-FC6D-4840-8D73-83319F921CEB}" type="slidenum">
              <a:rPr lang="zh-CN" altLang="en-US" smtClean="0"/>
              <a:t>26</a:t>
            </a:fld>
            <a:endParaRPr lang="zh-CN" altLang="en-US"/>
          </a:p>
        </p:txBody>
      </p:sp>
    </p:spTree>
    <p:extLst>
      <p:ext uri="{BB962C8B-B14F-4D97-AF65-F5344CB8AC3E}">
        <p14:creationId xmlns:p14="http://schemas.microsoft.com/office/powerpoint/2010/main" val="220953985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p>
        </p:txBody>
      </p:sp>
      <p:sp>
        <p:nvSpPr>
          <p:cNvPr id="4" name="灯片编号占位符 3"/>
          <p:cNvSpPr>
            <a:spLocks noGrp="1"/>
          </p:cNvSpPr>
          <p:nvPr>
            <p:ph type="sldNum" sz="quarter" idx="5"/>
          </p:nvPr>
        </p:nvSpPr>
        <p:spPr/>
        <p:txBody>
          <a:bodyPr/>
          <a:lstStyle/>
          <a:p>
            <a:fld id="{4C2F2DBB-FC6D-4840-8D73-83319F921CEB}" type="slidenum">
              <a:rPr lang="zh-CN" altLang="en-US" smtClean="0"/>
              <a:t>27</a:t>
            </a:fld>
            <a:endParaRPr lang="zh-CN" altLang="en-US"/>
          </a:p>
        </p:txBody>
      </p:sp>
    </p:spTree>
    <p:extLst>
      <p:ext uri="{BB962C8B-B14F-4D97-AF65-F5344CB8AC3E}">
        <p14:creationId xmlns:p14="http://schemas.microsoft.com/office/powerpoint/2010/main" val="111405142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en-US" altLang="zh-CN" sz="1800" b="0" i="0" u="none" strike="noStrike" baseline="0" dirty="0">
              <a:latin typeface="FZSSJW--GB1-0"/>
            </a:endParaRPr>
          </a:p>
        </p:txBody>
      </p:sp>
      <p:sp>
        <p:nvSpPr>
          <p:cNvPr id="4" name="灯片编号占位符 3"/>
          <p:cNvSpPr>
            <a:spLocks noGrp="1"/>
          </p:cNvSpPr>
          <p:nvPr>
            <p:ph type="sldNum" sz="quarter" idx="5"/>
          </p:nvPr>
        </p:nvSpPr>
        <p:spPr/>
        <p:txBody>
          <a:bodyPr/>
          <a:lstStyle/>
          <a:p>
            <a:fld id="{4C2F2DBB-FC6D-4840-8D73-83319F921CEB}" type="slidenum">
              <a:rPr lang="zh-CN" altLang="en-US" smtClean="0"/>
              <a:t>28</a:t>
            </a:fld>
            <a:endParaRPr lang="zh-CN" altLang="en-US"/>
          </a:p>
        </p:txBody>
      </p:sp>
    </p:spTree>
    <p:extLst>
      <p:ext uri="{BB962C8B-B14F-4D97-AF65-F5344CB8AC3E}">
        <p14:creationId xmlns:p14="http://schemas.microsoft.com/office/powerpoint/2010/main" val="427955741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p>
        </p:txBody>
      </p:sp>
      <p:sp>
        <p:nvSpPr>
          <p:cNvPr id="4" name="灯片编号占位符 3"/>
          <p:cNvSpPr>
            <a:spLocks noGrp="1"/>
          </p:cNvSpPr>
          <p:nvPr>
            <p:ph type="sldNum" sz="quarter" idx="5"/>
          </p:nvPr>
        </p:nvSpPr>
        <p:spPr/>
        <p:txBody>
          <a:bodyPr/>
          <a:lstStyle/>
          <a:p>
            <a:fld id="{4C2F2DBB-FC6D-4840-8D73-83319F921CEB}" type="slidenum">
              <a:rPr lang="zh-CN" altLang="en-US" smtClean="0"/>
              <a:t>29</a:t>
            </a:fld>
            <a:endParaRPr lang="zh-CN" altLang="en-US"/>
          </a:p>
        </p:txBody>
      </p:sp>
    </p:spTree>
    <p:extLst>
      <p:ext uri="{BB962C8B-B14F-4D97-AF65-F5344CB8AC3E}">
        <p14:creationId xmlns:p14="http://schemas.microsoft.com/office/powerpoint/2010/main" val="11585768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fld id="{4C2F2DBB-FC6D-4840-8D73-83319F921CEB}" type="slidenum">
              <a:rPr lang="zh-CN" altLang="en-US" smtClean="0"/>
              <a:t>3</a:t>
            </a:fld>
            <a:endParaRPr lang="zh-CN" altLang="en-US"/>
          </a:p>
        </p:txBody>
      </p:sp>
    </p:spTree>
    <p:extLst>
      <p:ext uri="{BB962C8B-B14F-4D97-AF65-F5344CB8AC3E}">
        <p14:creationId xmlns:p14="http://schemas.microsoft.com/office/powerpoint/2010/main" val="299170539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sz="1800" b="0" i="0" u="none" strike="noStrike" baseline="0" dirty="0">
              <a:latin typeface="FZSSJW--GB1-0"/>
            </a:endParaRPr>
          </a:p>
        </p:txBody>
      </p:sp>
      <p:sp>
        <p:nvSpPr>
          <p:cNvPr id="4" name="灯片编号占位符 3"/>
          <p:cNvSpPr>
            <a:spLocks noGrp="1"/>
          </p:cNvSpPr>
          <p:nvPr>
            <p:ph type="sldNum" sz="quarter" idx="5"/>
          </p:nvPr>
        </p:nvSpPr>
        <p:spPr/>
        <p:txBody>
          <a:bodyPr/>
          <a:lstStyle/>
          <a:p>
            <a:fld id="{4C2F2DBB-FC6D-4840-8D73-83319F921CEB}" type="slidenum">
              <a:rPr lang="zh-CN" altLang="en-US" smtClean="0"/>
              <a:t>30</a:t>
            </a:fld>
            <a:endParaRPr lang="zh-CN" altLang="en-US"/>
          </a:p>
        </p:txBody>
      </p:sp>
    </p:spTree>
    <p:extLst>
      <p:ext uri="{BB962C8B-B14F-4D97-AF65-F5344CB8AC3E}">
        <p14:creationId xmlns:p14="http://schemas.microsoft.com/office/powerpoint/2010/main" val="391667707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sz="1800" b="0" i="0" u="none" strike="noStrike" baseline="0" dirty="0">
              <a:latin typeface="FZSSJW--GB1-0"/>
            </a:endParaRPr>
          </a:p>
        </p:txBody>
      </p:sp>
      <p:sp>
        <p:nvSpPr>
          <p:cNvPr id="4" name="灯片编号占位符 3"/>
          <p:cNvSpPr>
            <a:spLocks noGrp="1"/>
          </p:cNvSpPr>
          <p:nvPr>
            <p:ph type="sldNum" sz="quarter" idx="5"/>
          </p:nvPr>
        </p:nvSpPr>
        <p:spPr/>
        <p:txBody>
          <a:bodyPr/>
          <a:lstStyle/>
          <a:p>
            <a:fld id="{4C2F2DBB-FC6D-4840-8D73-83319F921CEB}" type="slidenum">
              <a:rPr lang="zh-CN" altLang="en-US" smtClean="0"/>
              <a:t>31</a:t>
            </a:fld>
            <a:endParaRPr lang="zh-CN" altLang="en-US"/>
          </a:p>
        </p:txBody>
      </p:sp>
    </p:spTree>
    <p:extLst>
      <p:ext uri="{BB962C8B-B14F-4D97-AF65-F5344CB8AC3E}">
        <p14:creationId xmlns:p14="http://schemas.microsoft.com/office/powerpoint/2010/main" val="266287346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en-US" altLang="zh-CN" sz="1800" b="0" i="0" u="none" strike="noStrike" baseline="0" dirty="0">
              <a:latin typeface="FZXH1JW--GB1-0"/>
            </a:endParaRPr>
          </a:p>
        </p:txBody>
      </p:sp>
      <p:sp>
        <p:nvSpPr>
          <p:cNvPr id="4" name="灯片编号占位符 3"/>
          <p:cNvSpPr>
            <a:spLocks noGrp="1"/>
          </p:cNvSpPr>
          <p:nvPr>
            <p:ph type="sldNum" sz="quarter" idx="5"/>
          </p:nvPr>
        </p:nvSpPr>
        <p:spPr/>
        <p:txBody>
          <a:bodyPr/>
          <a:lstStyle/>
          <a:p>
            <a:fld id="{4C2F2DBB-FC6D-4840-8D73-83319F921CEB}" type="slidenum">
              <a:rPr lang="zh-CN" altLang="en-US" smtClean="0"/>
              <a:t>32</a:t>
            </a:fld>
            <a:endParaRPr lang="zh-CN" altLang="en-US"/>
          </a:p>
        </p:txBody>
      </p:sp>
    </p:spTree>
    <p:extLst>
      <p:ext uri="{BB962C8B-B14F-4D97-AF65-F5344CB8AC3E}">
        <p14:creationId xmlns:p14="http://schemas.microsoft.com/office/powerpoint/2010/main" val="401596199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sz="1200" b="0" i="0" u="none" strike="noStrike" baseline="0" dirty="0">
              <a:latin typeface="FZSSJW--GB1-0"/>
            </a:endParaRPr>
          </a:p>
        </p:txBody>
      </p:sp>
      <p:sp>
        <p:nvSpPr>
          <p:cNvPr id="4" name="灯片编号占位符 3"/>
          <p:cNvSpPr>
            <a:spLocks noGrp="1"/>
          </p:cNvSpPr>
          <p:nvPr>
            <p:ph type="sldNum" sz="quarter" idx="5"/>
          </p:nvPr>
        </p:nvSpPr>
        <p:spPr/>
        <p:txBody>
          <a:bodyPr/>
          <a:lstStyle/>
          <a:p>
            <a:fld id="{4C2F2DBB-FC6D-4840-8D73-83319F921CEB}" type="slidenum">
              <a:rPr lang="zh-CN" altLang="en-US" smtClean="0"/>
              <a:t>33</a:t>
            </a:fld>
            <a:endParaRPr lang="zh-CN" altLang="en-US"/>
          </a:p>
        </p:txBody>
      </p:sp>
    </p:spTree>
    <p:extLst>
      <p:ext uri="{BB962C8B-B14F-4D97-AF65-F5344CB8AC3E}">
        <p14:creationId xmlns:p14="http://schemas.microsoft.com/office/powerpoint/2010/main" val="297803000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sz="1800" b="0" i="0" u="none" strike="noStrike" baseline="0" dirty="0">
              <a:latin typeface="FZSSJW--GB1-0"/>
            </a:endParaRPr>
          </a:p>
        </p:txBody>
      </p:sp>
      <p:sp>
        <p:nvSpPr>
          <p:cNvPr id="4" name="灯片编号占位符 3"/>
          <p:cNvSpPr>
            <a:spLocks noGrp="1"/>
          </p:cNvSpPr>
          <p:nvPr>
            <p:ph type="sldNum" sz="quarter" idx="5"/>
          </p:nvPr>
        </p:nvSpPr>
        <p:spPr/>
        <p:txBody>
          <a:bodyPr/>
          <a:lstStyle/>
          <a:p>
            <a:fld id="{4C2F2DBB-FC6D-4840-8D73-83319F921CEB}" type="slidenum">
              <a:rPr lang="zh-CN" altLang="en-US" smtClean="0"/>
              <a:t>34</a:t>
            </a:fld>
            <a:endParaRPr lang="zh-CN" altLang="en-US"/>
          </a:p>
        </p:txBody>
      </p:sp>
    </p:spTree>
    <p:extLst>
      <p:ext uri="{BB962C8B-B14F-4D97-AF65-F5344CB8AC3E}">
        <p14:creationId xmlns:p14="http://schemas.microsoft.com/office/powerpoint/2010/main" val="349537288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sz="1800" b="0" i="0" u="none" strike="noStrike" baseline="0" dirty="0">
              <a:latin typeface="FZSSJW--GB1-0"/>
            </a:endParaRPr>
          </a:p>
        </p:txBody>
      </p:sp>
      <p:sp>
        <p:nvSpPr>
          <p:cNvPr id="4" name="灯片编号占位符 3"/>
          <p:cNvSpPr>
            <a:spLocks noGrp="1"/>
          </p:cNvSpPr>
          <p:nvPr>
            <p:ph type="sldNum" sz="quarter" idx="5"/>
          </p:nvPr>
        </p:nvSpPr>
        <p:spPr/>
        <p:txBody>
          <a:bodyPr/>
          <a:lstStyle/>
          <a:p>
            <a:fld id="{4C2F2DBB-FC6D-4840-8D73-83319F921CEB}" type="slidenum">
              <a:rPr lang="zh-CN" altLang="en-US" smtClean="0"/>
              <a:t>35</a:t>
            </a:fld>
            <a:endParaRPr lang="zh-CN" altLang="en-US"/>
          </a:p>
        </p:txBody>
      </p:sp>
    </p:spTree>
    <p:extLst>
      <p:ext uri="{BB962C8B-B14F-4D97-AF65-F5344CB8AC3E}">
        <p14:creationId xmlns:p14="http://schemas.microsoft.com/office/powerpoint/2010/main" val="252076340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sz="1800" b="0" i="0" u="none" strike="noStrike" baseline="0" dirty="0">
              <a:latin typeface="FZSSJW--GB1-0"/>
            </a:endParaRPr>
          </a:p>
        </p:txBody>
      </p:sp>
      <p:sp>
        <p:nvSpPr>
          <p:cNvPr id="4" name="灯片编号占位符 3"/>
          <p:cNvSpPr>
            <a:spLocks noGrp="1"/>
          </p:cNvSpPr>
          <p:nvPr>
            <p:ph type="sldNum" sz="quarter" idx="5"/>
          </p:nvPr>
        </p:nvSpPr>
        <p:spPr/>
        <p:txBody>
          <a:bodyPr/>
          <a:lstStyle/>
          <a:p>
            <a:fld id="{4C2F2DBB-FC6D-4840-8D73-83319F921CEB}" type="slidenum">
              <a:rPr lang="zh-CN" altLang="en-US" smtClean="0"/>
              <a:t>36</a:t>
            </a:fld>
            <a:endParaRPr lang="zh-CN" altLang="en-US"/>
          </a:p>
        </p:txBody>
      </p:sp>
    </p:spTree>
    <p:extLst>
      <p:ext uri="{BB962C8B-B14F-4D97-AF65-F5344CB8AC3E}">
        <p14:creationId xmlns:p14="http://schemas.microsoft.com/office/powerpoint/2010/main" val="130209142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sz="1800" b="0" i="0" u="none" strike="noStrike" baseline="0" dirty="0">
              <a:latin typeface="FZSSJW--GB1-0"/>
            </a:endParaRPr>
          </a:p>
        </p:txBody>
      </p:sp>
      <p:sp>
        <p:nvSpPr>
          <p:cNvPr id="4" name="灯片编号占位符 3"/>
          <p:cNvSpPr>
            <a:spLocks noGrp="1"/>
          </p:cNvSpPr>
          <p:nvPr>
            <p:ph type="sldNum" sz="quarter" idx="5"/>
          </p:nvPr>
        </p:nvSpPr>
        <p:spPr/>
        <p:txBody>
          <a:bodyPr/>
          <a:lstStyle/>
          <a:p>
            <a:fld id="{4C2F2DBB-FC6D-4840-8D73-83319F921CEB}" type="slidenum">
              <a:rPr lang="zh-CN" altLang="en-US" smtClean="0"/>
              <a:t>37</a:t>
            </a:fld>
            <a:endParaRPr lang="zh-CN" altLang="en-US"/>
          </a:p>
        </p:txBody>
      </p:sp>
    </p:spTree>
    <p:extLst>
      <p:ext uri="{BB962C8B-B14F-4D97-AF65-F5344CB8AC3E}">
        <p14:creationId xmlns:p14="http://schemas.microsoft.com/office/powerpoint/2010/main" val="21031990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sz="1800" b="0" i="0" u="none" strike="noStrike" baseline="0" dirty="0">
              <a:latin typeface="FZSSJW--GB1-0"/>
            </a:endParaRPr>
          </a:p>
        </p:txBody>
      </p:sp>
      <p:sp>
        <p:nvSpPr>
          <p:cNvPr id="4" name="灯片编号占位符 3"/>
          <p:cNvSpPr>
            <a:spLocks noGrp="1"/>
          </p:cNvSpPr>
          <p:nvPr>
            <p:ph type="sldNum" sz="quarter" idx="5"/>
          </p:nvPr>
        </p:nvSpPr>
        <p:spPr/>
        <p:txBody>
          <a:bodyPr/>
          <a:lstStyle/>
          <a:p>
            <a:fld id="{4C2F2DBB-FC6D-4840-8D73-83319F921CEB}" type="slidenum">
              <a:rPr lang="zh-CN" altLang="en-US" smtClean="0"/>
              <a:t>38</a:t>
            </a:fld>
            <a:endParaRPr lang="zh-CN" altLang="en-US"/>
          </a:p>
        </p:txBody>
      </p:sp>
    </p:spTree>
    <p:extLst>
      <p:ext uri="{BB962C8B-B14F-4D97-AF65-F5344CB8AC3E}">
        <p14:creationId xmlns:p14="http://schemas.microsoft.com/office/powerpoint/2010/main" val="173611607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sz="1800" b="0" i="0" u="none" strike="noStrike" baseline="0" dirty="0">
              <a:latin typeface="FZSSJW--GB1-0"/>
            </a:endParaRPr>
          </a:p>
        </p:txBody>
      </p:sp>
      <p:sp>
        <p:nvSpPr>
          <p:cNvPr id="4" name="灯片编号占位符 3"/>
          <p:cNvSpPr>
            <a:spLocks noGrp="1"/>
          </p:cNvSpPr>
          <p:nvPr>
            <p:ph type="sldNum" sz="quarter" idx="5"/>
          </p:nvPr>
        </p:nvSpPr>
        <p:spPr/>
        <p:txBody>
          <a:bodyPr/>
          <a:lstStyle/>
          <a:p>
            <a:fld id="{4C2F2DBB-FC6D-4840-8D73-83319F921CEB}" type="slidenum">
              <a:rPr lang="zh-CN" altLang="en-US" smtClean="0"/>
              <a:t>39</a:t>
            </a:fld>
            <a:endParaRPr lang="zh-CN" altLang="en-US"/>
          </a:p>
        </p:txBody>
      </p:sp>
    </p:spTree>
    <p:extLst>
      <p:ext uri="{BB962C8B-B14F-4D97-AF65-F5344CB8AC3E}">
        <p14:creationId xmlns:p14="http://schemas.microsoft.com/office/powerpoint/2010/main" val="26985895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C2F2DBB-FC6D-4840-8D73-83319F921CEB}" type="slidenum">
              <a:rPr lang="zh-CN" altLang="en-US" smtClean="0"/>
              <a:t>4</a:t>
            </a:fld>
            <a:endParaRPr lang="zh-CN" altLang="en-US"/>
          </a:p>
        </p:txBody>
      </p:sp>
    </p:spTree>
    <p:extLst>
      <p:ext uri="{BB962C8B-B14F-4D97-AF65-F5344CB8AC3E}">
        <p14:creationId xmlns:p14="http://schemas.microsoft.com/office/powerpoint/2010/main" val="11024075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sz="1800" b="0" i="0" u="none" strike="noStrike" baseline="0" dirty="0">
              <a:latin typeface="FZSSJW--GB1-0"/>
            </a:endParaRPr>
          </a:p>
        </p:txBody>
      </p:sp>
      <p:sp>
        <p:nvSpPr>
          <p:cNvPr id="4" name="灯片编号占位符 3"/>
          <p:cNvSpPr>
            <a:spLocks noGrp="1"/>
          </p:cNvSpPr>
          <p:nvPr>
            <p:ph type="sldNum" sz="quarter" idx="5"/>
          </p:nvPr>
        </p:nvSpPr>
        <p:spPr/>
        <p:txBody>
          <a:bodyPr/>
          <a:lstStyle/>
          <a:p>
            <a:fld id="{4C2F2DBB-FC6D-4840-8D73-83319F921CEB}" type="slidenum">
              <a:rPr lang="zh-CN" altLang="en-US" smtClean="0"/>
              <a:t>40</a:t>
            </a:fld>
            <a:endParaRPr lang="zh-CN" altLang="en-US"/>
          </a:p>
        </p:txBody>
      </p:sp>
    </p:spTree>
    <p:extLst>
      <p:ext uri="{BB962C8B-B14F-4D97-AF65-F5344CB8AC3E}">
        <p14:creationId xmlns:p14="http://schemas.microsoft.com/office/powerpoint/2010/main" val="155503386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sz="1800" b="0" i="0" u="none" strike="noStrike" baseline="0" dirty="0">
              <a:latin typeface="FZSSJW--GB1-0"/>
            </a:endParaRPr>
          </a:p>
        </p:txBody>
      </p:sp>
      <p:sp>
        <p:nvSpPr>
          <p:cNvPr id="4" name="灯片编号占位符 3"/>
          <p:cNvSpPr>
            <a:spLocks noGrp="1"/>
          </p:cNvSpPr>
          <p:nvPr>
            <p:ph type="sldNum" sz="quarter" idx="5"/>
          </p:nvPr>
        </p:nvSpPr>
        <p:spPr/>
        <p:txBody>
          <a:bodyPr/>
          <a:lstStyle/>
          <a:p>
            <a:fld id="{4C2F2DBB-FC6D-4840-8D73-83319F921CEB}" type="slidenum">
              <a:rPr lang="zh-CN" altLang="en-US" smtClean="0"/>
              <a:t>41</a:t>
            </a:fld>
            <a:endParaRPr lang="zh-CN" altLang="en-US"/>
          </a:p>
        </p:txBody>
      </p:sp>
    </p:spTree>
    <p:extLst>
      <p:ext uri="{BB962C8B-B14F-4D97-AF65-F5344CB8AC3E}">
        <p14:creationId xmlns:p14="http://schemas.microsoft.com/office/powerpoint/2010/main" val="165862446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sz="1800" b="0" i="0" u="none" strike="noStrike" baseline="0" dirty="0">
              <a:latin typeface="FZSSJW--GB1-0"/>
            </a:endParaRPr>
          </a:p>
        </p:txBody>
      </p:sp>
      <p:sp>
        <p:nvSpPr>
          <p:cNvPr id="4" name="灯片编号占位符 3"/>
          <p:cNvSpPr>
            <a:spLocks noGrp="1"/>
          </p:cNvSpPr>
          <p:nvPr>
            <p:ph type="sldNum" sz="quarter" idx="5"/>
          </p:nvPr>
        </p:nvSpPr>
        <p:spPr/>
        <p:txBody>
          <a:bodyPr/>
          <a:lstStyle/>
          <a:p>
            <a:fld id="{4C2F2DBB-FC6D-4840-8D73-83319F921CEB}" type="slidenum">
              <a:rPr lang="zh-CN" altLang="en-US" smtClean="0"/>
              <a:t>42</a:t>
            </a:fld>
            <a:endParaRPr lang="zh-CN" altLang="en-US"/>
          </a:p>
        </p:txBody>
      </p:sp>
    </p:spTree>
    <p:extLst>
      <p:ext uri="{BB962C8B-B14F-4D97-AF65-F5344CB8AC3E}">
        <p14:creationId xmlns:p14="http://schemas.microsoft.com/office/powerpoint/2010/main" val="298144554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sz="1800" b="0" i="0" u="none" strike="noStrike" baseline="0" dirty="0">
              <a:latin typeface="FZSSJW--GB1-0"/>
            </a:endParaRPr>
          </a:p>
        </p:txBody>
      </p:sp>
      <p:sp>
        <p:nvSpPr>
          <p:cNvPr id="4" name="灯片编号占位符 3"/>
          <p:cNvSpPr>
            <a:spLocks noGrp="1"/>
          </p:cNvSpPr>
          <p:nvPr>
            <p:ph type="sldNum" sz="quarter" idx="5"/>
          </p:nvPr>
        </p:nvSpPr>
        <p:spPr/>
        <p:txBody>
          <a:bodyPr/>
          <a:lstStyle/>
          <a:p>
            <a:fld id="{4C2F2DBB-FC6D-4840-8D73-83319F921CEB}" type="slidenum">
              <a:rPr lang="zh-CN" altLang="en-US" smtClean="0"/>
              <a:t>43</a:t>
            </a:fld>
            <a:endParaRPr lang="zh-CN" altLang="en-US"/>
          </a:p>
        </p:txBody>
      </p:sp>
    </p:spTree>
    <p:extLst>
      <p:ext uri="{BB962C8B-B14F-4D97-AF65-F5344CB8AC3E}">
        <p14:creationId xmlns:p14="http://schemas.microsoft.com/office/powerpoint/2010/main" val="144621973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sz="1800" b="0" i="0" u="none" strike="noStrike" baseline="0" dirty="0">
              <a:latin typeface="FZSSJW--GB1-0"/>
            </a:endParaRPr>
          </a:p>
        </p:txBody>
      </p:sp>
      <p:sp>
        <p:nvSpPr>
          <p:cNvPr id="4" name="灯片编号占位符 3"/>
          <p:cNvSpPr>
            <a:spLocks noGrp="1"/>
          </p:cNvSpPr>
          <p:nvPr>
            <p:ph type="sldNum" sz="quarter" idx="5"/>
          </p:nvPr>
        </p:nvSpPr>
        <p:spPr/>
        <p:txBody>
          <a:bodyPr/>
          <a:lstStyle/>
          <a:p>
            <a:fld id="{4C2F2DBB-FC6D-4840-8D73-83319F921CEB}" type="slidenum">
              <a:rPr lang="zh-CN" altLang="en-US" smtClean="0"/>
              <a:t>44</a:t>
            </a:fld>
            <a:endParaRPr lang="zh-CN" altLang="en-US"/>
          </a:p>
        </p:txBody>
      </p:sp>
    </p:spTree>
    <p:extLst>
      <p:ext uri="{BB962C8B-B14F-4D97-AF65-F5344CB8AC3E}">
        <p14:creationId xmlns:p14="http://schemas.microsoft.com/office/powerpoint/2010/main" val="40811326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sz="1800" b="0" i="0" u="none" strike="noStrike" baseline="0" dirty="0">
              <a:latin typeface="FZSSJW--GB1-0"/>
            </a:endParaRPr>
          </a:p>
        </p:txBody>
      </p:sp>
      <p:sp>
        <p:nvSpPr>
          <p:cNvPr id="4" name="灯片编号占位符 3"/>
          <p:cNvSpPr>
            <a:spLocks noGrp="1"/>
          </p:cNvSpPr>
          <p:nvPr>
            <p:ph type="sldNum" sz="quarter" idx="5"/>
          </p:nvPr>
        </p:nvSpPr>
        <p:spPr/>
        <p:txBody>
          <a:bodyPr/>
          <a:lstStyle/>
          <a:p>
            <a:fld id="{4C2F2DBB-FC6D-4840-8D73-83319F921CEB}" type="slidenum">
              <a:rPr lang="zh-CN" altLang="en-US" smtClean="0"/>
              <a:t>45</a:t>
            </a:fld>
            <a:endParaRPr lang="zh-CN" altLang="en-US"/>
          </a:p>
        </p:txBody>
      </p:sp>
    </p:spTree>
    <p:extLst>
      <p:ext uri="{BB962C8B-B14F-4D97-AF65-F5344CB8AC3E}">
        <p14:creationId xmlns:p14="http://schemas.microsoft.com/office/powerpoint/2010/main" val="102459201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sz="1800" b="0" i="0" u="none" strike="noStrike" baseline="0" dirty="0">
              <a:latin typeface="FZSSJW--GB1-0"/>
            </a:endParaRPr>
          </a:p>
        </p:txBody>
      </p:sp>
      <p:sp>
        <p:nvSpPr>
          <p:cNvPr id="4" name="灯片编号占位符 3"/>
          <p:cNvSpPr>
            <a:spLocks noGrp="1"/>
          </p:cNvSpPr>
          <p:nvPr>
            <p:ph type="sldNum" sz="quarter" idx="5"/>
          </p:nvPr>
        </p:nvSpPr>
        <p:spPr/>
        <p:txBody>
          <a:bodyPr/>
          <a:lstStyle/>
          <a:p>
            <a:fld id="{4C2F2DBB-FC6D-4840-8D73-83319F921CEB}" type="slidenum">
              <a:rPr lang="zh-CN" altLang="en-US" smtClean="0"/>
              <a:t>46</a:t>
            </a:fld>
            <a:endParaRPr lang="zh-CN" altLang="en-US"/>
          </a:p>
        </p:txBody>
      </p:sp>
    </p:spTree>
    <p:extLst>
      <p:ext uri="{BB962C8B-B14F-4D97-AF65-F5344CB8AC3E}">
        <p14:creationId xmlns:p14="http://schemas.microsoft.com/office/powerpoint/2010/main" val="391459822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sz="1800" b="0" i="0" u="none" strike="noStrike" baseline="0" dirty="0">
              <a:latin typeface="FZSSJW--GB1-0"/>
            </a:endParaRPr>
          </a:p>
        </p:txBody>
      </p:sp>
      <p:sp>
        <p:nvSpPr>
          <p:cNvPr id="4" name="灯片编号占位符 3"/>
          <p:cNvSpPr>
            <a:spLocks noGrp="1"/>
          </p:cNvSpPr>
          <p:nvPr>
            <p:ph type="sldNum" sz="quarter" idx="5"/>
          </p:nvPr>
        </p:nvSpPr>
        <p:spPr/>
        <p:txBody>
          <a:bodyPr/>
          <a:lstStyle/>
          <a:p>
            <a:fld id="{4C2F2DBB-FC6D-4840-8D73-83319F921CEB}" type="slidenum">
              <a:rPr lang="zh-CN" altLang="en-US" smtClean="0"/>
              <a:t>47</a:t>
            </a:fld>
            <a:endParaRPr lang="zh-CN" altLang="en-US"/>
          </a:p>
        </p:txBody>
      </p:sp>
    </p:spTree>
    <p:extLst>
      <p:ext uri="{BB962C8B-B14F-4D97-AF65-F5344CB8AC3E}">
        <p14:creationId xmlns:p14="http://schemas.microsoft.com/office/powerpoint/2010/main" val="277605898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sz="1800" b="0" i="0" u="none" strike="noStrike" baseline="0" dirty="0">
              <a:latin typeface="FZSSJW--GB1-0"/>
            </a:endParaRPr>
          </a:p>
        </p:txBody>
      </p:sp>
      <p:sp>
        <p:nvSpPr>
          <p:cNvPr id="4" name="灯片编号占位符 3"/>
          <p:cNvSpPr>
            <a:spLocks noGrp="1"/>
          </p:cNvSpPr>
          <p:nvPr>
            <p:ph type="sldNum" sz="quarter" idx="5"/>
          </p:nvPr>
        </p:nvSpPr>
        <p:spPr/>
        <p:txBody>
          <a:bodyPr/>
          <a:lstStyle/>
          <a:p>
            <a:fld id="{4C2F2DBB-FC6D-4840-8D73-83319F921CEB}" type="slidenum">
              <a:rPr lang="zh-CN" altLang="en-US" smtClean="0"/>
              <a:t>48</a:t>
            </a:fld>
            <a:endParaRPr lang="zh-CN" altLang="en-US"/>
          </a:p>
        </p:txBody>
      </p:sp>
    </p:spTree>
    <p:extLst>
      <p:ext uri="{BB962C8B-B14F-4D97-AF65-F5344CB8AC3E}">
        <p14:creationId xmlns:p14="http://schemas.microsoft.com/office/powerpoint/2010/main" val="188299917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sz="1800" b="0" i="0" u="none" strike="noStrike" baseline="0" dirty="0">
              <a:latin typeface="FZSSJW--GB1-0"/>
            </a:endParaRPr>
          </a:p>
        </p:txBody>
      </p:sp>
      <p:sp>
        <p:nvSpPr>
          <p:cNvPr id="4" name="灯片编号占位符 3"/>
          <p:cNvSpPr>
            <a:spLocks noGrp="1"/>
          </p:cNvSpPr>
          <p:nvPr>
            <p:ph type="sldNum" sz="quarter" idx="5"/>
          </p:nvPr>
        </p:nvSpPr>
        <p:spPr/>
        <p:txBody>
          <a:bodyPr/>
          <a:lstStyle/>
          <a:p>
            <a:fld id="{4C2F2DBB-FC6D-4840-8D73-83319F921CEB}" type="slidenum">
              <a:rPr lang="zh-CN" altLang="en-US" smtClean="0"/>
              <a:t>49</a:t>
            </a:fld>
            <a:endParaRPr lang="zh-CN" altLang="en-US"/>
          </a:p>
        </p:txBody>
      </p:sp>
    </p:spTree>
    <p:extLst>
      <p:ext uri="{BB962C8B-B14F-4D97-AF65-F5344CB8AC3E}">
        <p14:creationId xmlns:p14="http://schemas.microsoft.com/office/powerpoint/2010/main" val="27419861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C2F2DBB-FC6D-4840-8D73-83319F921CEB}" type="slidenum">
              <a:rPr lang="zh-CN" altLang="en-US" smtClean="0"/>
              <a:t>5</a:t>
            </a:fld>
            <a:endParaRPr lang="zh-CN" altLang="en-US"/>
          </a:p>
        </p:txBody>
      </p:sp>
    </p:spTree>
    <p:extLst>
      <p:ext uri="{BB962C8B-B14F-4D97-AF65-F5344CB8AC3E}">
        <p14:creationId xmlns:p14="http://schemas.microsoft.com/office/powerpoint/2010/main" val="353439539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sz="1800" b="0" i="0" u="none" strike="noStrike" baseline="0" dirty="0">
              <a:latin typeface="FZSSJW--GB1-0"/>
            </a:endParaRPr>
          </a:p>
        </p:txBody>
      </p:sp>
      <p:sp>
        <p:nvSpPr>
          <p:cNvPr id="4" name="灯片编号占位符 3"/>
          <p:cNvSpPr>
            <a:spLocks noGrp="1"/>
          </p:cNvSpPr>
          <p:nvPr>
            <p:ph type="sldNum" sz="quarter" idx="5"/>
          </p:nvPr>
        </p:nvSpPr>
        <p:spPr/>
        <p:txBody>
          <a:bodyPr/>
          <a:lstStyle/>
          <a:p>
            <a:fld id="{4C2F2DBB-FC6D-4840-8D73-83319F921CEB}" type="slidenum">
              <a:rPr lang="zh-CN" altLang="en-US" smtClean="0"/>
              <a:t>50</a:t>
            </a:fld>
            <a:endParaRPr lang="zh-CN" altLang="en-US"/>
          </a:p>
        </p:txBody>
      </p:sp>
    </p:spTree>
    <p:extLst>
      <p:ext uri="{BB962C8B-B14F-4D97-AF65-F5344CB8AC3E}">
        <p14:creationId xmlns:p14="http://schemas.microsoft.com/office/powerpoint/2010/main" val="130916855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sz="1800" b="0" i="0" u="none" strike="noStrike" baseline="0" dirty="0">
              <a:latin typeface="FZSSJW--GB1-0"/>
            </a:endParaRPr>
          </a:p>
        </p:txBody>
      </p:sp>
      <p:sp>
        <p:nvSpPr>
          <p:cNvPr id="4" name="灯片编号占位符 3"/>
          <p:cNvSpPr>
            <a:spLocks noGrp="1"/>
          </p:cNvSpPr>
          <p:nvPr>
            <p:ph type="sldNum" sz="quarter" idx="5"/>
          </p:nvPr>
        </p:nvSpPr>
        <p:spPr/>
        <p:txBody>
          <a:bodyPr/>
          <a:lstStyle/>
          <a:p>
            <a:fld id="{4C2F2DBB-FC6D-4840-8D73-83319F921CEB}" type="slidenum">
              <a:rPr lang="zh-CN" altLang="en-US" smtClean="0"/>
              <a:t>51</a:t>
            </a:fld>
            <a:endParaRPr lang="zh-CN" altLang="en-US"/>
          </a:p>
        </p:txBody>
      </p:sp>
    </p:spTree>
    <p:extLst>
      <p:ext uri="{BB962C8B-B14F-4D97-AF65-F5344CB8AC3E}">
        <p14:creationId xmlns:p14="http://schemas.microsoft.com/office/powerpoint/2010/main" val="63244096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sz="1800" b="0" i="0" u="none" strike="noStrike" baseline="0" dirty="0">
              <a:latin typeface="FZSSJW--GB1-0"/>
            </a:endParaRPr>
          </a:p>
        </p:txBody>
      </p:sp>
      <p:sp>
        <p:nvSpPr>
          <p:cNvPr id="4" name="灯片编号占位符 3"/>
          <p:cNvSpPr>
            <a:spLocks noGrp="1"/>
          </p:cNvSpPr>
          <p:nvPr>
            <p:ph type="sldNum" sz="quarter" idx="5"/>
          </p:nvPr>
        </p:nvSpPr>
        <p:spPr/>
        <p:txBody>
          <a:bodyPr/>
          <a:lstStyle/>
          <a:p>
            <a:fld id="{4C2F2DBB-FC6D-4840-8D73-83319F921CEB}" type="slidenum">
              <a:rPr lang="zh-CN" altLang="en-US" smtClean="0"/>
              <a:t>52</a:t>
            </a:fld>
            <a:endParaRPr lang="zh-CN" altLang="en-US"/>
          </a:p>
        </p:txBody>
      </p:sp>
    </p:spTree>
    <p:extLst>
      <p:ext uri="{BB962C8B-B14F-4D97-AF65-F5344CB8AC3E}">
        <p14:creationId xmlns:p14="http://schemas.microsoft.com/office/powerpoint/2010/main" val="40338999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sz="1800" b="0" i="0" u="none" strike="noStrike" baseline="0" dirty="0">
              <a:latin typeface="FZSSJW--GB1-0"/>
            </a:endParaRPr>
          </a:p>
        </p:txBody>
      </p:sp>
      <p:sp>
        <p:nvSpPr>
          <p:cNvPr id="4" name="灯片编号占位符 3"/>
          <p:cNvSpPr>
            <a:spLocks noGrp="1"/>
          </p:cNvSpPr>
          <p:nvPr>
            <p:ph type="sldNum" sz="quarter" idx="5"/>
          </p:nvPr>
        </p:nvSpPr>
        <p:spPr/>
        <p:txBody>
          <a:bodyPr/>
          <a:lstStyle/>
          <a:p>
            <a:fld id="{4C2F2DBB-FC6D-4840-8D73-83319F921CEB}" type="slidenum">
              <a:rPr lang="zh-CN" altLang="en-US" smtClean="0"/>
              <a:t>53</a:t>
            </a:fld>
            <a:endParaRPr lang="zh-CN" altLang="en-US"/>
          </a:p>
        </p:txBody>
      </p:sp>
    </p:spTree>
    <p:extLst>
      <p:ext uri="{BB962C8B-B14F-4D97-AF65-F5344CB8AC3E}">
        <p14:creationId xmlns:p14="http://schemas.microsoft.com/office/powerpoint/2010/main" val="194306321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sz="1800" b="0" i="0" u="none" strike="noStrike" baseline="0" dirty="0">
              <a:latin typeface="FZSSJW--GB1-0"/>
            </a:endParaRPr>
          </a:p>
        </p:txBody>
      </p:sp>
      <p:sp>
        <p:nvSpPr>
          <p:cNvPr id="4" name="灯片编号占位符 3"/>
          <p:cNvSpPr>
            <a:spLocks noGrp="1"/>
          </p:cNvSpPr>
          <p:nvPr>
            <p:ph type="sldNum" sz="quarter" idx="5"/>
          </p:nvPr>
        </p:nvSpPr>
        <p:spPr/>
        <p:txBody>
          <a:bodyPr/>
          <a:lstStyle/>
          <a:p>
            <a:fld id="{4C2F2DBB-FC6D-4840-8D73-83319F921CEB}" type="slidenum">
              <a:rPr lang="zh-CN" altLang="en-US" smtClean="0"/>
              <a:t>54</a:t>
            </a:fld>
            <a:endParaRPr lang="zh-CN" altLang="en-US"/>
          </a:p>
        </p:txBody>
      </p:sp>
    </p:spTree>
    <p:extLst>
      <p:ext uri="{BB962C8B-B14F-4D97-AF65-F5344CB8AC3E}">
        <p14:creationId xmlns:p14="http://schemas.microsoft.com/office/powerpoint/2010/main" val="398230956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sz="1800" b="0" i="0" u="none" strike="noStrike" baseline="0" dirty="0">
              <a:latin typeface="FZSSJW--GB1-0"/>
            </a:endParaRPr>
          </a:p>
        </p:txBody>
      </p:sp>
      <p:sp>
        <p:nvSpPr>
          <p:cNvPr id="4" name="灯片编号占位符 3"/>
          <p:cNvSpPr>
            <a:spLocks noGrp="1"/>
          </p:cNvSpPr>
          <p:nvPr>
            <p:ph type="sldNum" sz="quarter" idx="5"/>
          </p:nvPr>
        </p:nvSpPr>
        <p:spPr/>
        <p:txBody>
          <a:bodyPr/>
          <a:lstStyle/>
          <a:p>
            <a:fld id="{4C2F2DBB-FC6D-4840-8D73-83319F921CEB}" type="slidenum">
              <a:rPr lang="zh-CN" altLang="en-US" smtClean="0"/>
              <a:t>55</a:t>
            </a:fld>
            <a:endParaRPr lang="zh-CN" altLang="en-US"/>
          </a:p>
        </p:txBody>
      </p:sp>
    </p:spTree>
    <p:extLst>
      <p:ext uri="{BB962C8B-B14F-4D97-AF65-F5344CB8AC3E}">
        <p14:creationId xmlns:p14="http://schemas.microsoft.com/office/powerpoint/2010/main" val="301751019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sz="1800" b="0" i="0" u="none" strike="noStrike" baseline="0" dirty="0">
              <a:latin typeface="FZSSJW--GB1-0"/>
            </a:endParaRPr>
          </a:p>
        </p:txBody>
      </p:sp>
      <p:sp>
        <p:nvSpPr>
          <p:cNvPr id="4" name="灯片编号占位符 3"/>
          <p:cNvSpPr>
            <a:spLocks noGrp="1"/>
          </p:cNvSpPr>
          <p:nvPr>
            <p:ph type="sldNum" sz="quarter" idx="5"/>
          </p:nvPr>
        </p:nvSpPr>
        <p:spPr/>
        <p:txBody>
          <a:bodyPr/>
          <a:lstStyle/>
          <a:p>
            <a:fld id="{4C2F2DBB-FC6D-4840-8D73-83319F921CEB}" type="slidenum">
              <a:rPr lang="zh-CN" altLang="en-US" smtClean="0"/>
              <a:t>56</a:t>
            </a:fld>
            <a:endParaRPr lang="zh-CN" altLang="en-US"/>
          </a:p>
        </p:txBody>
      </p:sp>
    </p:spTree>
    <p:extLst>
      <p:ext uri="{BB962C8B-B14F-4D97-AF65-F5344CB8AC3E}">
        <p14:creationId xmlns:p14="http://schemas.microsoft.com/office/powerpoint/2010/main" val="357062238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sz="1800" b="0" i="0" u="none" strike="noStrike" baseline="0" dirty="0">
              <a:latin typeface="FZSSJW--GB1-0"/>
            </a:endParaRPr>
          </a:p>
        </p:txBody>
      </p:sp>
      <p:sp>
        <p:nvSpPr>
          <p:cNvPr id="4" name="灯片编号占位符 3"/>
          <p:cNvSpPr>
            <a:spLocks noGrp="1"/>
          </p:cNvSpPr>
          <p:nvPr>
            <p:ph type="sldNum" sz="quarter" idx="5"/>
          </p:nvPr>
        </p:nvSpPr>
        <p:spPr/>
        <p:txBody>
          <a:bodyPr/>
          <a:lstStyle/>
          <a:p>
            <a:fld id="{4C2F2DBB-FC6D-4840-8D73-83319F921CEB}" type="slidenum">
              <a:rPr lang="zh-CN" altLang="en-US" smtClean="0"/>
              <a:t>57</a:t>
            </a:fld>
            <a:endParaRPr lang="zh-CN" altLang="en-US"/>
          </a:p>
        </p:txBody>
      </p:sp>
    </p:spTree>
    <p:extLst>
      <p:ext uri="{BB962C8B-B14F-4D97-AF65-F5344CB8AC3E}">
        <p14:creationId xmlns:p14="http://schemas.microsoft.com/office/powerpoint/2010/main" val="44990211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sz="1800" b="0" i="0" u="none" strike="noStrike" baseline="0" dirty="0">
              <a:latin typeface="FZSSJW--GB1-0"/>
            </a:endParaRPr>
          </a:p>
        </p:txBody>
      </p:sp>
      <p:sp>
        <p:nvSpPr>
          <p:cNvPr id="4" name="灯片编号占位符 3"/>
          <p:cNvSpPr>
            <a:spLocks noGrp="1"/>
          </p:cNvSpPr>
          <p:nvPr>
            <p:ph type="sldNum" sz="quarter" idx="5"/>
          </p:nvPr>
        </p:nvSpPr>
        <p:spPr/>
        <p:txBody>
          <a:bodyPr/>
          <a:lstStyle/>
          <a:p>
            <a:fld id="{4C2F2DBB-FC6D-4840-8D73-83319F921CEB}" type="slidenum">
              <a:rPr lang="zh-CN" altLang="en-US" smtClean="0"/>
              <a:t>58</a:t>
            </a:fld>
            <a:endParaRPr lang="zh-CN" altLang="en-US"/>
          </a:p>
        </p:txBody>
      </p:sp>
    </p:spTree>
    <p:extLst>
      <p:ext uri="{BB962C8B-B14F-4D97-AF65-F5344CB8AC3E}">
        <p14:creationId xmlns:p14="http://schemas.microsoft.com/office/powerpoint/2010/main" val="354778235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sz="1800" b="0" i="0" u="none" strike="noStrike" baseline="0" dirty="0">
              <a:latin typeface="FZSSJW--GB1-0"/>
            </a:endParaRPr>
          </a:p>
        </p:txBody>
      </p:sp>
      <p:sp>
        <p:nvSpPr>
          <p:cNvPr id="4" name="灯片编号占位符 3"/>
          <p:cNvSpPr>
            <a:spLocks noGrp="1"/>
          </p:cNvSpPr>
          <p:nvPr>
            <p:ph type="sldNum" sz="quarter" idx="5"/>
          </p:nvPr>
        </p:nvSpPr>
        <p:spPr/>
        <p:txBody>
          <a:bodyPr/>
          <a:lstStyle/>
          <a:p>
            <a:fld id="{4C2F2DBB-FC6D-4840-8D73-83319F921CEB}" type="slidenum">
              <a:rPr lang="zh-CN" altLang="en-US" smtClean="0"/>
              <a:t>59</a:t>
            </a:fld>
            <a:endParaRPr lang="zh-CN" altLang="en-US"/>
          </a:p>
        </p:txBody>
      </p:sp>
    </p:spTree>
    <p:extLst>
      <p:ext uri="{BB962C8B-B14F-4D97-AF65-F5344CB8AC3E}">
        <p14:creationId xmlns:p14="http://schemas.microsoft.com/office/powerpoint/2010/main" val="25587666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fld id="{4C2F2DBB-FC6D-4840-8D73-83319F921CEB}" type="slidenum">
              <a:rPr lang="zh-CN" altLang="en-US" smtClean="0"/>
              <a:t>6</a:t>
            </a:fld>
            <a:endParaRPr lang="zh-CN" altLang="en-US"/>
          </a:p>
        </p:txBody>
      </p:sp>
    </p:spTree>
    <p:extLst>
      <p:ext uri="{BB962C8B-B14F-4D97-AF65-F5344CB8AC3E}">
        <p14:creationId xmlns:p14="http://schemas.microsoft.com/office/powerpoint/2010/main" val="426078926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sz="1800" b="0" i="0" u="none" strike="noStrike" baseline="0" dirty="0">
              <a:latin typeface="FZSSJW--GB1-0"/>
            </a:endParaRPr>
          </a:p>
        </p:txBody>
      </p:sp>
      <p:sp>
        <p:nvSpPr>
          <p:cNvPr id="4" name="灯片编号占位符 3"/>
          <p:cNvSpPr>
            <a:spLocks noGrp="1"/>
          </p:cNvSpPr>
          <p:nvPr>
            <p:ph type="sldNum" sz="quarter" idx="5"/>
          </p:nvPr>
        </p:nvSpPr>
        <p:spPr/>
        <p:txBody>
          <a:bodyPr/>
          <a:lstStyle/>
          <a:p>
            <a:fld id="{4C2F2DBB-FC6D-4840-8D73-83319F921CEB}" type="slidenum">
              <a:rPr lang="zh-CN" altLang="en-US" smtClean="0"/>
              <a:t>60</a:t>
            </a:fld>
            <a:endParaRPr lang="zh-CN" altLang="en-US"/>
          </a:p>
        </p:txBody>
      </p:sp>
    </p:spTree>
    <p:extLst>
      <p:ext uri="{BB962C8B-B14F-4D97-AF65-F5344CB8AC3E}">
        <p14:creationId xmlns:p14="http://schemas.microsoft.com/office/powerpoint/2010/main" val="284265823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sz="1800" b="0" i="0" u="none" strike="noStrike" baseline="0" dirty="0">
              <a:latin typeface="FZSSJW--GB1-0"/>
            </a:endParaRPr>
          </a:p>
        </p:txBody>
      </p:sp>
      <p:sp>
        <p:nvSpPr>
          <p:cNvPr id="4" name="灯片编号占位符 3"/>
          <p:cNvSpPr>
            <a:spLocks noGrp="1"/>
          </p:cNvSpPr>
          <p:nvPr>
            <p:ph type="sldNum" sz="quarter" idx="5"/>
          </p:nvPr>
        </p:nvSpPr>
        <p:spPr/>
        <p:txBody>
          <a:bodyPr/>
          <a:lstStyle/>
          <a:p>
            <a:fld id="{4C2F2DBB-FC6D-4840-8D73-83319F921CEB}" type="slidenum">
              <a:rPr lang="zh-CN" altLang="en-US" smtClean="0"/>
              <a:t>61</a:t>
            </a:fld>
            <a:endParaRPr lang="zh-CN" altLang="en-US"/>
          </a:p>
        </p:txBody>
      </p:sp>
    </p:spTree>
    <p:extLst>
      <p:ext uri="{BB962C8B-B14F-4D97-AF65-F5344CB8AC3E}">
        <p14:creationId xmlns:p14="http://schemas.microsoft.com/office/powerpoint/2010/main" val="49029498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sz="1800" b="0" i="0" u="none" strike="noStrike" baseline="0" dirty="0">
              <a:latin typeface="FZSSJW--GB1-0"/>
            </a:endParaRPr>
          </a:p>
        </p:txBody>
      </p:sp>
      <p:sp>
        <p:nvSpPr>
          <p:cNvPr id="4" name="灯片编号占位符 3"/>
          <p:cNvSpPr>
            <a:spLocks noGrp="1"/>
          </p:cNvSpPr>
          <p:nvPr>
            <p:ph type="sldNum" sz="quarter" idx="5"/>
          </p:nvPr>
        </p:nvSpPr>
        <p:spPr/>
        <p:txBody>
          <a:bodyPr/>
          <a:lstStyle/>
          <a:p>
            <a:fld id="{4C2F2DBB-FC6D-4840-8D73-83319F921CEB}" type="slidenum">
              <a:rPr lang="zh-CN" altLang="en-US" smtClean="0"/>
              <a:t>62</a:t>
            </a:fld>
            <a:endParaRPr lang="zh-CN" altLang="en-US"/>
          </a:p>
        </p:txBody>
      </p:sp>
    </p:spTree>
    <p:extLst>
      <p:ext uri="{BB962C8B-B14F-4D97-AF65-F5344CB8AC3E}">
        <p14:creationId xmlns:p14="http://schemas.microsoft.com/office/powerpoint/2010/main" val="422642861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sz="1800" b="0" i="0" u="none" strike="noStrike" baseline="0" dirty="0">
              <a:latin typeface="FZSSJW--GB1-0"/>
            </a:endParaRPr>
          </a:p>
        </p:txBody>
      </p:sp>
      <p:sp>
        <p:nvSpPr>
          <p:cNvPr id="4" name="灯片编号占位符 3"/>
          <p:cNvSpPr>
            <a:spLocks noGrp="1"/>
          </p:cNvSpPr>
          <p:nvPr>
            <p:ph type="sldNum" sz="quarter" idx="5"/>
          </p:nvPr>
        </p:nvSpPr>
        <p:spPr/>
        <p:txBody>
          <a:bodyPr/>
          <a:lstStyle/>
          <a:p>
            <a:fld id="{4C2F2DBB-FC6D-4840-8D73-83319F921CEB}" type="slidenum">
              <a:rPr lang="zh-CN" altLang="en-US" smtClean="0"/>
              <a:t>63</a:t>
            </a:fld>
            <a:endParaRPr lang="zh-CN" altLang="en-US"/>
          </a:p>
        </p:txBody>
      </p:sp>
    </p:spTree>
    <p:extLst>
      <p:ext uri="{BB962C8B-B14F-4D97-AF65-F5344CB8AC3E}">
        <p14:creationId xmlns:p14="http://schemas.microsoft.com/office/powerpoint/2010/main" val="187676008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sz="1800" b="0" i="0" u="none" strike="noStrike" baseline="0" dirty="0">
              <a:latin typeface="FZSSJW--GB1-0"/>
            </a:endParaRPr>
          </a:p>
        </p:txBody>
      </p:sp>
      <p:sp>
        <p:nvSpPr>
          <p:cNvPr id="4" name="灯片编号占位符 3"/>
          <p:cNvSpPr>
            <a:spLocks noGrp="1"/>
          </p:cNvSpPr>
          <p:nvPr>
            <p:ph type="sldNum" sz="quarter" idx="5"/>
          </p:nvPr>
        </p:nvSpPr>
        <p:spPr/>
        <p:txBody>
          <a:bodyPr/>
          <a:lstStyle/>
          <a:p>
            <a:fld id="{4C2F2DBB-FC6D-4840-8D73-83319F921CEB}" type="slidenum">
              <a:rPr lang="zh-CN" altLang="en-US" smtClean="0"/>
              <a:t>64</a:t>
            </a:fld>
            <a:endParaRPr lang="zh-CN" altLang="en-US"/>
          </a:p>
        </p:txBody>
      </p:sp>
    </p:spTree>
    <p:extLst>
      <p:ext uri="{BB962C8B-B14F-4D97-AF65-F5344CB8AC3E}">
        <p14:creationId xmlns:p14="http://schemas.microsoft.com/office/powerpoint/2010/main" val="87131208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800" b="0" i="0" u="none" strike="noStrike" baseline="0" dirty="0">
              <a:latin typeface="FZSSJW--GB1-0"/>
            </a:endParaRPr>
          </a:p>
        </p:txBody>
      </p:sp>
      <p:sp>
        <p:nvSpPr>
          <p:cNvPr id="4" name="灯片编号占位符 3"/>
          <p:cNvSpPr>
            <a:spLocks noGrp="1"/>
          </p:cNvSpPr>
          <p:nvPr>
            <p:ph type="sldNum" sz="quarter" idx="5"/>
          </p:nvPr>
        </p:nvSpPr>
        <p:spPr/>
        <p:txBody>
          <a:bodyPr/>
          <a:lstStyle/>
          <a:p>
            <a:fld id="{4C2F2DBB-FC6D-4840-8D73-83319F921CEB}" type="slidenum">
              <a:rPr lang="zh-CN" altLang="en-US" smtClean="0"/>
              <a:t>65</a:t>
            </a:fld>
            <a:endParaRPr lang="zh-CN" altLang="en-US"/>
          </a:p>
        </p:txBody>
      </p:sp>
    </p:spTree>
    <p:extLst>
      <p:ext uri="{BB962C8B-B14F-4D97-AF65-F5344CB8AC3E}">
        <p14:creationId xmlns:p14="http://schemas.microsoft.com/office/powerpoint/2010/main" val="413795710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sz="1800" b="0" i="0" u="none" strike="noStrike" baseline="0" dirty="0">
              <a:latin typeface="FZSSJW--GB1-0"/>
            </a:endParaRPr>
          </a:p>
        </p:txBody>
      </p:sp>
      <p:sp>
        <p:nvSpPr>
          <p:cNvPr id="4" name="灯片编号占位符 3"/>
          <p:cNvSpPr>
            <a:spLocks noGrp="1"/>
          </p:cNvSpPr>
          <p:nvPr>
            <p:ph type="sldNum" sz="quarter" idx="5"/>
          </p:nvPr>
        </p:nvSpPr>
        <p:spPr/>
        <p:txBody>
          <a:bodyPr/>
          <a:lstStyle/>
          <a:p>
            <a:fld id="{4C2F2DBB-FC6D-4840-8D73-83319F921CEB}" type="slidenum">
              <a:rPr lang="zh-CN" altLang="en-US" smtClean="0"/>
              <a:t>66</a:t>
            </a:fld>
            <a:endParaRPr lang="zh-CN" altLang="en-US"/>
          </a:p>
        </p:txBody>
      </p:sp>
    </p:spTree>
    <p:extLst>
      <p:ext uri="{BB962C8B-B14F-4D97-AF65-F5344CB8AC3E}">
        <p14:creationId xmlns:p14="http://schemas.microsoft.com/office/powerpoint/2010/main" val="422173469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sz="1800" b="0" i="0" u="none" strike="noStrike" baseline="0" dirty="0">
              <a:latin typeface="FZSSJW--GB1-0"/>
            </a:endParaRPr>
          </a:p>
        </p:txBody>
      </p:sp>
      <p:sp>
        <p:nvSpPr>
          <p:cNvPr id="4" name="灯片编号占位符 3"/>
          <p:cNvSpPr>
            <a:spLocks noGrp="1"/>
          </p:cNvSpPr>
          <p:nvPr>
            <p:ph type="sldNum" sz="quarter" idx="5"/>
          </p:nvPr>
        </p:nvSpPr>
        <p:spPr/>
        <p:txBody>
          <a:bodyPr/>
          <a:lstStyle/>
          <a:p>
            <a:fld id="{4C2F2DBB-FC6D-4840-8D73-83319F921CEB}" type="slidenum">
              <a:rPr lang="zh-CN" altLang="en-US" smtClean="0"/>
              <a:t>67</a:t>
            </a:fld>
            <a:endParaRPr lang="zh-CN" altLang="en-US"/>
          </a:p>
        </p:txBody>
      </p:sp>
    </p:spTree>
    <p:extLst>
      <p:ext uri="{BB962C8B-B14F-4D97-AF65-F5344CB8AC3E}">
        <p14:creationId xmlns:p14="http://schemas.microsoft.com/office/powerpoint/2010/main" val="321248123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sz="1800" b="0" i="0" u="none" strike="noStrike" baseline="0" dirty="0">
              <a:latin typeface="FZSSJW--GB1-0"/>
            </a:endParaRPr>
          </a:p>
        </p:txBody>
      </p:sp>
      <p:sp>
        <p:nvSpPr>
          <p:cNvPr id="4" name="灯片编号占位符 3"/>
          <p:cNvSpPr>
            <a:spLocks noGrp="1"/>
          </p:cNvSpPr>
          <p:nvPr>
            <p:ph type="sldNum" sz="quarter" idx="5"/>
          </p:nvPr>
        </p:nvSpPr>
        <p:spPr/>
        <p:txBody>
          <a:bodyPr/>
          <a:lstStyle/>
          <a:p>
            <a:fld id="{4C2F2DBB-FC6D-4840-8D73-83319F921CEB}" type="slidenum">
              <a:rPr lang="zh-CN" altLang="en-US" smtClean="0"/>
              <a:t>68</a:t>
            </a:fld>
            <a:endParaRPr lang="zh-CN" altLang="en-US"/>
          </a:p>
        </p:txBody>
      </p:sp>
    </p:spTree>
    <p:extLst>
      <p:ext uri="{BB962C8B-B14F-4D97-AF65-F5344CB8AC3E}">
        <p14:creationId xmlns:p14="http://schemas.microsoft.com/office/powerpoint/2010/main" val="214286411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sz="1800" b="0" i="0" u="none" strike="noStrike" baseline="0" dirty="0">
              <a:latin typeface="FZSSJW--GB1-0"/>
            </a:endParaRPr>
          </a:p>
        </p:txBody>
      </p:sp>
      <p:sp>
        <p:nvSpPr>
          <p:cNvPr id="4" name="灯片编号占位符 3"/>
          <p:cNvSpPr>
            <a:spLocks noGrp="1"/>
          </p:cNvSpPr>
          <p:nvPr>
            <p:ph type="sldNum" sz="quarter" idx="5"/>
          </p:nvPr>
        </p:nvSpPr>
        <p:spPr/>
        <p:txBody>
          <a:bodyPr/>
          <a:lstStyle/>
          <a:p>
            <a:fld id="{4C2F2DBB-FC6D-4840-8D73-83319F921CEB}" type="slidenum">
              <a:rPr lang="zh-CN" altLang="en-US" smtClean="0"/>
              <a:t>69</a:t>
            </a:fld>
            <a:endParaRPr lang="zh-CN" altLang="en-US"/>
          </a:p>
        </p:txBody>
      </p:sp>
    </p:spTree>
    <p:extLst>
      <p:ext uri="{BB962C8B-B14F-4D97-AF65-F5344CB8AC3E}">
        <p14:creationId xmlns:p14="http://schemas.microsoft.com/office/powerpoint/2010/main" val="9919992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C2F2DBB-FC6D-4840-8D73-83319F921CEB}" type="slidenum">
              <a:rPr lang="zh-CN" altLang="en-US" smtClean="0"/>
              <a:t>7</a:t>
            </a:fld>
            <a:endParaRPr lang="zh-CN" altLang="en-US"/>
          </a:p>
        </p:txBody>
      </p:sp>
    </p:spTree>
    <p:extLst>
      <p:ext uri="{BB962C8B-B14F-4D97-AF65-F5344CB8AC3E}">
        <p14:creationId xmlns:p14="http://schemas.microsoft.com/office/powerpoint/2010/main" val="15284410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sz="1800" b="0" i="0" u="none" strike="noStrike" baseline="0" dirty="0">
              <a:latin typeface="FZSSJW--GB1-0"/>
            </a:endParaRPr>
          </a:p>
        </p:txBody>
      </p:sp>
      <p:sp>
        <p:nvSpPr>
          <p:cNvPr id="4" name="灯片编号占位符 3"/>
          <p:cNvSpPr>
            <a:spLocks noGrp="1"/>
          </p:cNvSpPr>
          <p:nvPr>
            <p:ph type="sldNum" sz="quarter" idx="5"/>
          </p:nvPr>
        </p:nvSpPr>
        <p:spPr/>
        <p:txBody>
          <a:bodyPr/>
          <a:lstStyle/>
          <a:p>
            <a:fld id="{4C2F2DBB-FC6D-4840-8D73-83319F921CEB}" type="slidenum">
              <a:rPr lang="zh-CN" altLang="en-US" smtClean="0"/>
              <a:t>70</a:t>
            </a:fld>
            <a:endParaRPr lang="zh-CN" altLang="en-US"/>
          </a:p>
        </p:txBody>
      </p:sp>
    </p:spTree>
    <p:extLst>
      <p:ext uri="{BB962C8B-B14F-4D97-AF65-F5344CB8AC3E}">
        <p14:creationId xmlns:p14="http://schemas.microsoft.com/office/powerpoint/2010/main" val="159714493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sz="1800" b="0" i="0" u="none" strike="noStrike" baseline="0" dirty="0">
              <a:latin typeface="FZSSJW--GB1-0"/>
            </a:endParaRPr>
          </a:p>
        </p:txBody>
      </p:sp>
      <p:sp>
        <p:nvSpPr>
          <p:cNvPr id="4" name="灯片编号占位符 3"/>
          <p:cNvSpPr>
            <a:spLocks noGrp="1"/>
          </p:cNvSpPr>
          <p:nvPr>
            <p:ph type="sldNum" sz="quarter" idx="5"/>
          </p:nvPr>
        </p:nvSpPr>
        <p:spPr/>
        <p:txBody>
          <a:bodyPr/>
          <a:lstStyle/>
          <a:p>
            <a:fld id="{4C2F2DBB-FC6D-4840-8D73-83319F921CEB}" type="slidenum">
              <a:rPr lang="zh-CN" altLang="en-US" smtClean="0"/>
              <a:t>71</a:t>
            </a:fld>
            <a:endParaRPr lang="zh-CN" altLang="en-US"/>
          </a:p>
        </p:txBody>
      </p:sp>
    </p:spTree>
    <p:extLst>
      <p:ext uri="{BB962C8B-B14F-4D97-AF65-F5344CB8AC3E}">
        <p14:creationId xmlns:p14="http://schemas.microsoft.com/office/powerpoint/2010/main" val="166690979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sz="1800" b="0" i="0" u="none" strike="noStrike" baseline="0" dirty="0">
              <a:latin typeface="FZSSJW--GB1-0"/>
            </a:endParaRPr>
          </a:p>
        </p:txBody>
      </p:sp>
      <p:sp>
        <p:nvSpPr>
          <p:cNvPr id="4" name="灯片编号占位符 3"/>
          <p:cNvSpPr>
            <a:spLocks noGrp="1"/>
          </p:cNvSpPr>
          <p:nvPr>
            <p:ph type="sldNum" sz="quarter" idx="5"/>
          </p:nvPr>
        </p:nvSpPr>
        <p:spPr/>
        <p:txBody>
          <a:bodyPr/>
          <a:lstStyle/>
          <a:p>
            <a:fld id="{4C2F2DBB-FC6D-4840-8D73-83319F921CEB}" type="slidenum">
              <a:rPr lang="zh-CN" altLang="en-US" smtClean="0"/>
              <a:t>72</a:t>
            </a:fld>
            <a:endParaRPr lang="zh-CN" altLang="en-US"/>
          </a:p>
        </p:txBody>
      </p:sp>
    </p:spTree>
    <p:extLst>
      <p:ext uri="{BB962C8B-B14F-4D97-AF65-F5344CB8AC3E}">
        <p14:creationId xmlns:p14="http://schemas.microsoft.com/office/powerpoint/2010/main" val="135332101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sz="1800" b="0" i="0" u="none" strike="noStrike" baseline="0" dirty="0">
              <a:latin typeface="FZSSJW--GB1-0"/>
            </a:endParaRPr>
          </a:p>
        </p:txBody>
      </p:sp>
      <p:sp>
        <p:nvSpPr>
          <p:cNvPr id="4" name="灯片编号占位符 3"/>
          <p:cNvSpPr>
            <a:spLocks noGrp="1"/>
          </p:cNvSpPr>
          <p:nvPr>
            <p:ph type="sldNum" sz="quarter" idx="5"/>
          </p:nvPr>
        </p:nvSpPr>
        <p:spPr/>
        <p:txBody>
          <a:bodyPr/>
          <a:lstStyle/>
          <a:p>
            <a:fld id="{4C2F2DBB-FC6D-4840-8D73-83319F921CEB}" type="slidenum">
              <a:rPr lang="zh-CN" altLang="en-US" smtClean="0"/>
              <a:t>74</a:t>
            </a:fld>
            <a:endParaRPr lang="zh-CN" altLang="en-US"/>
          </a:p>
        </p:txBody>
      </p:sp>
    </p:spTree>
    <p:extLst>
      <p:ext uri="{BB962C8B-B14F-4D97-AF65-F5344CB8AC3E}">
        <p14:creationId xmlns:p14="http://schemas.microsoft.com/office/powerpoint/2010/main" val="428522792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sz="1800" b="0" i="0" u="none" strike="noStrike" baseline="0" dirty="0">
              <a:latin typeface="FZSSJW--GB1-0"/>
            </a:endParaRPr>
          </a:p>
        </p:txBody>
      </p:sp>
      <p:sp>
        <p:nvSpPr>
          <p:cNvPr id="4" name="灯片编号占位符 3"/>
          <p:cNvSpPr>
            <a:spLocks noGrp="1"/>
          </p:cNvSpPr>
          <p:nvPr>
            <p:ph type="sldNum" sz="quarter" idx="5"/>
          </p:nvPr>
        </p:nvSpPr>
        <p:spPr/>
        <p:txBody>
          <a:bodyPr/>
          <a:lstStyle/>
          <a:p>
            <a:fld id="{4C2F2DBB-FC6D-4840-8D73-83319F921CEB}" type="slidenum">
              <a:rPr lang="zh-CN" altLang="en-US" smtClean="0"/>
              <a:t>75</a:t>
            </a:fld>
            <a:endParaRPr lang="zh-CN" altLang="en-US"/>
          </a:p>
        </p:txBody>
      </p:sp>
    </p:spTree>
    <p:extLst>
      <p:ext uri="{BB962C8B-B14F-4D97-AF65-F5344CB8AC3E}">
        <p14:creationId xmlns:p14="http://schemas.microsoft.com/office/powerpoint/2010/main" val="154584767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sz="1800" b="0" i="0" u="none" strike="noStrike" baseline="0" dirty="0">
              <a:latin typeface="FZSSJW--GB1-0"/>
            </a:endParaRPr>
          </a:p>
        </p:txBody>
      </p:sp>
      <p:sp>
        <p:nvSpPr>
          <p:cNvPr id="4" name="灯片编号占位符 3"/>
          <p:cNvSpPr>
            <a:spLocks noGrp="1"/>
          </p:cNvSpPr>
          <p:nvPr>
            <p:ph type="sldNum" sz="quarter" idx="5"/>
          </p:nvPr>
        </p:nvSpPr>
        <p:spPr/>
        <p:txBody>
          <a:bodyPr/>
          <a:lstStyle/>
          <a:p>
            <a:fld id="{4C2F2DBB-FC6D-4840-8D73-83319F921CEB}" type="slidenum">
              <a:rPr lang="zh-CN" altLang="en-US" smtClean="0"/>
              <a:t>76</a:t>
            </a:fld>
            <a:endParaRPr lang="zh-CN" altLang="en-US"/>
          </a:p>
        </p:txBody>
      </p:sp>
    </p:spTree>
    <p:extLst>
      <p:ext uri="{BB962C8B-B14F-4D97-AF65-F5344CB8AC3E}">
        <p14:creationId xmlns:p14="http://schemas.microsoft.com/office/powerpoint/2010/main" val="315661563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sz="1800" b="0" i="0" u="none" strike="noStrike" baseline="0" dirty="0">
              <a:latin typeface="FZSSJW--GB1-0"/>
            </a:endParaRPr>
          </a:p>
        </p:txBody>
      </p:sp>
      <p:sp>
        <p:nvSpPr>
          <p:cNvPr id="4" name="灯片编号占位符 3"/>
          <p:cNvSpPr>
            <a:spLocks noGrp="1"/>
          </p:cNvSpPr>
          <p:nvPr>
            <p:ph type="sldNum" sz="quarter" idx="5"/>
          </p:nvPr>
        </p:nvSpPr>
        <p:spPr/>
        <p:txBody>
          <a:bodyPr/>
          <a:lstStyle/>
          <a:p>
            <a:fld id="{4C2F2DBB-FC6D-4840-8D73-83319F921CEB}" type="slidenum">
              <a:rPr lang="zh-CN" altLang="en-US" smtClean="0"/>
              <a:t>77</a:t>
            </a:fld>
            <a:endParaRPr lang="zh-CN" altLang="en-US"/>
          </a:p>
        </p:txBody>
      </p:sp>
    </p:spTree>
    <p:extLst>
      <p:ext uri="{BB962C8B-B14F-4D97-AF65-F5344CB8AC3E}">
        <p14:creationId xmlns:p14="http://schemas.microsoft.com/office/powerpoint/2010/main" val="204029840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sz="1800" b="0" i="0" u="none" strike="noStrike" baseline="0" dirty="0">
              <a:latin typeface="FZSSJW--GB1-0"/>
            </a:endParaRPr>
          </a:p>
        </p:txBody>
      </p:sp>
      <p:sp>
        <p:nvSpPr>
          <p:cNvPr id="4" name="灯片编号占位符 3"/>
          <p:cNvSpPr>
            <a:spLocks noGrp="1"/>
          </p:cNvSpPr>
          <p:nvPr>
            <p:ph type="sldNum" sz="quarter" idx="5"/>
          </p:nvPr>
        </p:nvSpPr>
        <p:spPr/>
        <p:txBody>
          <a:bodyPr/>
          <a:lstStyle/>
          <a:p>
            <a:fld id="{4C2F2DBB-FC6D-4840-8D73-83319F921CEB}" type="slidenum">
              <a:rPr lang="zh-CN" altLang="en-US" smtClean="0"/>
              <a:t>78</a:t>
            </a:fld>
            <a:endParaRPr lang="zh-CN" altLang="en-US"/>
          </a:p>
        </p:txBody>
      </p:sp>
    </p:spTree>
    <p:extLst>
      <p:ext uri="{BB962C8B-B14F-4D97-AF65-F5344CB8AC3E}">
        <p14:creationId xmlns:p14="http://schemas.microsoft.com/office/powerpoint/2010/main" val="84553916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sz="1800" b="0" i="0" u="none" strike="noStrike" baseline="0" dirty="0">
              <a:latin typeface="FZSSJW--GB1-0"/>
            </a:endParaRPr>
          </a:p>
        </p:txBody>
      </p:sp>
      <p:sp>
        <p:nvSpPr>
          <p:cNvPr id="4" name="灯片编号占位符 3"/>
          <p:cNvSpPr>
            <a:spLocks noGrp="1"/>
          </p:cNvSpPr>
          <p:nvPr>
            <p:ph type="sldNum" sz="quarter" idx="5"/>
          </p:nvPr>
        </p:nvSpPr>
        <p:spPr/>
        <p:txBody>
          <a:bodyPr/>
          <a:lstStyle/>
          <a:p>
            <a:fld id="{4C2F2DBB-FC6D-4840-8D73-83319F921CEB}" type="slidenum">
              <a:rPr lang="zh-CN" altLang="en-US" smtClean="0"/>
              <a:t>79</a:t>
            </a:fld>
            <a:endParaRPr lang="zh-CN" altLang="en-US"/>
          </a:p>
        </p:txBody>
      </p:sp>
    </p:spTree>
    <p:extLst>
      <p:ext uri="{BB962C8B-B14F-4D97-AF65-F5344CB8AC3E}">
        <p14:creationId xmlns:p14="http://schemas.microsoft.com/office/powerpoint/2010/main" val="367208462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sz="1800" b="0" i="0" u="none" strike="noStrike" baseline="0" dirty="0">
              <a:latin typeface="FZSSJW--GB1-0"/>
            </a:endParaRPr>
          </a:p>
        </p:txBody>
      </p:sp>
      <p:sp>
        <p:nvSpPr>
          <p:cNvPr id="4" name="灯片编号占位符 3"/>
          <p:cNvSpPr>
            <a:spLocks noGrp="1"/>
          </p:cNvSpPr>
          <p:nvPr>
            <p:ph type="sldNum" sz="quarter" idx="5"/>
          </p:nvPr>
        </p:nvSpPr>
        <p:spPr/>
        <p:txBody>
          <a:bodyPr/>
          <a:lstStyle/>
          <a:p>
            <a:fld id="{4C2F2DBB-FC6D-4840-8D73-83319F921CEB}" type="slidenum">
              <a:rPr lang="zh-CN" altLang="en-US" smtClean="0"/>
              <a:t>80</a:t>
            </a:fld>
            <a:endParaRPr lang="zh-CN" altLang="en-US"/>
          </a:p>
        </p:txBody>
      </p:sp>
    </p:spTree>
    <p:extLst>
      <p:ext uri="{BB962C8B-B14F-4D97-AF65-F5344CB8AC3E}">
        <p14:creationId xmlns:p14="http://schemas.microsoft.com/office/powerpoint/2010/main" val="36865350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C2F2DBB-FC6D-4840-8D73-83319F921CEB}" type="slidenum">
              <a:rPr lang="zh-CN" altLang="en-US" smtClean="0"/>
              <a:t>8</a:t>
            </a:fld>
            <a:endParaRPr lang="zh-CN" altLang="en-US"/>
          </a:p>
        </p:txBody>
      </p:sp>
    </p:spTree>
    <p:extLst>
      <p:ext uri="{BB962C8B-B14F-4D97-AF65-F5344CB8AC3E}">
        <p14:creationId xmlns:p14="http://schemas.microsoft.com/office/powerpoint/2010/main" val="270986214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sz="1800" b="0" i="0" u="none" strike="noStrike" baseline="0" dirty="0">
              <a:latin typeface="FZSSJW--GB1-0"/>
            </a:endParaRPr>
          </a:p>
        </p:txBody>
      </p:sp>
      <p:sp>
        <p:nvSpPr>
          <p:cNvPr id="4" name="灯片编号占位符 3"/>
          <p:cNvSpPr>
            <a:spLocks noGrp="1"/>
          </p:cNvSpPr>
          <p:nvPr>
            <p:ph type="sldNum" sz="quarter" idx="5"/>
          </p:nvPr>
        </p:nvSpPr>
        <p:spPr/>
        <p:txBody>
          <a:bodyPr/>
          <a:lstStyle/>
          <a:p>
            <a:fld id="{4C2F2DBB-FC6D-4840-8D73-83319F921CEB}" type="slidenum">
              <a:rPr lang="zh-CN" altLang="en-US" smtClean="0"/>
              <a:t>81</a:t>
            </a:fld>
            <a:endParaRPr lang="zh-CN" altLang="en-US"/>
          </a:p>
        </p:txBody>
      </p:sp>
    </p:spTree>
    <p:extLst>
      <p:ext uri="{BB962C8B-B14F-4D97-AF65-F5344CB8AC3E}">
        <p14:creationId xmlns:p14="http://schemas.microsoft.com/office/powerpoint/2010/main" val="72064917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sz="1800" b="0" i="0" u="none" strike="noStrike" baseline="0" dirty="0">
              <a:latin typeface="FZSSJW--GB1-0"/>
            </a:endParaRPr>
          </a:p>
        </p:txBody>
      </p:sp>
      <p:sp>
        <p:nvSpPr>
          <p:cNvPr id="4" name="灯片编号占位符 3"/>
          <p:cNvSpPr>
            <a:spLocks noGrp="1"/>
          </p:cNvSpPr>
          <p:nvPr>
            <p:ph type="sldNum" sz="quarter" idx="5"/>
          </p:nvPr>
        </p:nvSpPr>
        <p:spPr/>
        <p:txBody>
          <a:bodyPr/>
          <a:lstStyle/>
          <a:p>
            <a:fld id="{4C2F2DBB-FC6D-4840-8D73-83319F921CEB}" type="slidenum">
              <a:rPr lang="zh-CN" altLang="en-US" smtClean="0"/>
              <a:t>82</a:t>
            </a:fld>
            <a:endParaRPr lang="zh-CN" altLang="en-US"/>
          </a:p>
        </p:txBody>
      </p:sp>
    </p:spTree>
    <p:extLst>
      <p:ext uri="{BB962C8B-B14F-4D97-AF65-F5344CB8AC3E}">
        <p14:creationId xmlns:p14="http://schemas.microsoft.com/office/powerpoint/2010/main" val="260285965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sz="1800" b="0" i="0" u="none" strike="noStrike" baseline="0" dirty="0">
              <a:latin typeface="FZSSJW--GB1-0"/>
            </a:endParaRPr>
          </a:p>
        </p:txBody>
      </p:sp>
      <p:sp>
        <p:nvSpPr>
          <p:cNvPr id="4" name="灯片编号占位符 3"/>
          <p:cNvSpPr>
            <a:spLocks noGrp="1"/>
          </p:cNvSpPr>
          <p:nvPr>
            <p:ph type="sldNum" sz="quarter" idx="5"/>
          </p:nvPr>
        </p:nvSpPr>
        <p:spPr/>
        <p:txBody>
          <a:bodyPr/>
          <a:lstStyle/>
          <a:p>
            <a:fld id="{4C2F2DBB-FC6D-4840-8D73-83319F921CEB}" type="slidenum">
              <a:rPr lang="zh-CN" altLang="en-US" smtClean="0"/>
              <a:t>83</a:t>
            </a:fld>
            <a:endParaRPr lang="zh-CN" altLang="en-US"/>
          </a:p>
        </p:txBody>
      </p:sp>
    </p:spTree>
    <p:extLst>
      <p:ext uri="{BB962C8B-B14F-4D97-AF65-F5344CB8AC3E}">
        <p14:creationId xmlns:p14="http://schemas.microsoft.com/office/powerpoint/2010/main" val="39493230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C2F2DBB-FC6D-4840-8D73-83319F921CEB}" type="slidenum">
              <a:rPr lang="zh-CN" altLang="en-US" smtClean="0"/>
              <a:t>9</a:t>
            </a:fld>
            <a:endParaRPr lang="zh-CN" altLang="en-US"/>
          </a:p>
        </p:txBody>
      </p:sp>
    </p:spTree>
    <p:extLst>
      <p:ext uri="{BB962C8B-B14F-4D97-AF65-F5344CB8AC3E}">
        <p14:creationId xmlns:p14="http://schemas.microsoft.com/office/powerpoint/2010/main" val="6249562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14462373-7658-422B-9530-434E8D69B11B}" type="datetime1">
              <a:rPr lang="zh-CN" altLang="en-US" smtClean="0"/>
              <a:t>2021/11/1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3EDA0CF-E687-4F94-BAB7-F9F852428243}" type="slidenum">
              <a:rPr lang="zh-CN" altLang="en-US" smtClean="0"/>
              <a:pPr/>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A057B76B-570C-482E-B9F6-C62BCD3AA237}" type="datetime1">
              <a:rPr lang="zh-CN" altLang="en-US" smtClean="0"/>
              <a:t>2021/11/1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3EDA0CF-E687-4F94-BAB7-F9F852428243}" type="slidenum">
              <a:rPr lang="zh-CN" altLang="en-US" smtClean="0"/>
              <a:pPr/>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14015D4A-9AF8-4CDC-B021-C81C02E1F244}" type="datetime1">
              <a:rPr lang="zh-CN" altLang="en-US" smtClean="0"/>
              <a:t>2021/11/1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3EDA0CF-E687-4F94-BAB7-F9F852428243}" type="slidenum">
              <a:rPr lang="zh-CN" altLang="en-US" smtClean="0"/>
              <a:pPr/>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131330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FDAC92D-9BAF-4E36-A364-2580791DB6F3}" type="datetime1">
              <a:rPr lang="zh-CN" altLang="en-US" smtClean="0"/>
              <a:t>2021/11/1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3EDA0CF-E687-4F94-BAB7-F9F852428243}" type="slidenum">
              <a:rPr lang="zh-CN" altLang="en-US" smtClean="0"/>
              <a:pPr/>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86966B0A-F1D1-4028-BB7F-2A6C81C8AB35}" type="datetime1">
              <a:rPr lang="zh-CN" altLang="en-US" smtClean="0"/>
              <a:t>2021/11/1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3EDA0CF-E687-4F94-BAB7-F9F852428243}" type="slidenum">
              <a:rPr lang="zh-CN" altLang="en-US" smtClean="0"/>
              <a:pPr/>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F8F29B86-8B4D-4C9E-AB32-D75CC7131E6B}" type="datetime1">
              <a:rPr lang="zh-CN" altLang="en-US" smtClean="0"/>
              <a:t>2021/11/1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3EDA0CF-E687-4F94-BAB7-F9F852428243}" type="slidenum">
              <a:rPr lang="zh-CN" altLang="en-US" smtClean="0"/>
              <a:pPr/>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2EF49030-7F57-4998-B1D1-98D3C368D6A9}" type="datetime1">
              <a:rPr lang="zh-CN" altLang="en-US" smtClean="0"/>
              <a:t>2021/11/1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33EDA0CF-E687-4F94-BAB7-F9F852428243}" type="slidenum">
              <a:rPr lang="zh-CN" altLang="en-US" smtClean="0"/>
              <a:pPr/>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CD3C0F4C-2D27-4406-A398-97AAFAE0638A}" type="datetime1">
              <a:rPr lang="zh-CN" altLang="en-US" smtClean="0"/>
              <a:t>2021/11/1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33EDA0CF-E687-4F94-BAB7-F9F852428243}" type="slidenum">
              <a:rPr lang="zh-CN" altLang="en-US" smtClean="0"/>
              <a:pPr/>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E31481D5-4AB6-4423-87BE-8AFF40E4BF60}" type="datetime1">
              <a:rPr lang="zh-CN" altLang="en-US" smtClean="0"/>
              <a:t>2021/11/1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33EDA0CF-E687-4F94-BAB7-F9F852428243}" type="slidenum">
              <a:rPr lang="zh-CN" altLang="en-US" smtClean="0"/>
              <a:pPr/>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6CD21B56-1E0A-4DB9-B761-70446738CA08}" type="datetime1">
              <a:rPr lang="zh-CN" altLang="en-US" smtClean="0"/>
              <a:t>2021/11/1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3EDA0CF-E687-4F94-BAB7-F9F852428243}" type="slidenum">
              <a:rPr lang="zh-CN" altLang="en-US" smtClean="0"/>
              <a:pPr/>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7A03952B-EB9F-451B-B45D-B47B75CD871E}" type="datetime1">
              <a:rPr lang="zh-CN" altLang="en-US" smtClean="0"/>
              <a:t>2021/11/1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3EDA0CF-E687-4F94-BAB7-F9F852428243}" type="slidenum">
              <a:rPr lang="zh-CN" altLang="en-US" smtClean="0"/>
              <a:pPr/>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E87845B-3747-46BD-8584-C41886065474}" type="datetime1">
              <a:rPr lang="zh-CN" altLang="en-US" smtClean="0"/>
              <a:t>2021/11/1</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EDA0CF-E687-4F94-BAB7-F9F852428243}"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37.jpe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39.png"/><Relationship Id="rId4" Type="http://schemas.openxmlformats.org/officeDocument/2006/relationships/image" Target="../media/image38.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40.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46.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7.xml"/><Relationship Id="rId5" Type="http://schemas.openxmlformats.org/officeDocument/2006/relationships/image" Target="../media/image48.png"/><Relationship Id="rId4" Type="http://schemas.openxmlformats.org/officeDocument/2006/relationships/image" Target="../media/image47.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49.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3.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image" Target="../media/image55.png"/><Relationship Id="rId4" Type="http://schemas.openxmlformats.org/officeDocument/2006/relationships/image" Target="../media/image54.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56.pn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7.xml"/><Relationship Id="rId5" Type="http://schemas.openxmlformats.org/officeDocument/2006/relationships/image" Target="../media/image58.png"/><Relationship Id="rId4" Type="http://schemas.openxmlformats.org/officeDocument/2006/relationships/image" Target="../media/image57.png"/></Relationships>
</file>

<file path=ppt/slides/_rels/slide22.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1.png"/><Relationship Id="rId7" Type="http://schemas.openxmlformats.org/officeDocument/2006/relationships/image" Target="../media/image62.png"/><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61.png"/><Relationship Id="rId11" Type="http://schemas.openxmlformats.org/officeDocument/2006/relationships/image" Target="../media/image66.png"/><Relationship Id="rId5" Type="http://schemas.openxmlformats.org/officeDocument/2006/relationships/image" Target="../media/image60.png"/><Relationship Id="rId10" Type="http://schemas.openxmlformats.org/officeDocument/2006/relationships/image" Target="../media/image65.png"/><Relationship Id="rId4" Type="http://schemas.openxmlformats.org/officeDocument/2006/relationships/image" Target="../media/image59.png"/><Relationship Id="rId9" Type="http://schemas.openxmlformats.org/officeDocument/2006/relationships/image" Target="../media/image64.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7.xml"/><Relationship Id="rId5" Type="http://schemas.openxmlformats.org/officeDocument/2006/relationships/image" Target="../media/image68.png"/><Relationship Id="rId4" Type="http://schemas.openxmlformats.org/officeDocument/2006/relationships/image" Target="../media/image67.pn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75.png"/><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7.xml"/><Relationship Id="rId5" Type="http://schemas.openxmlformats.org/officeDocument/2006/relationships/image" Target="../media/image75.png"/><Relationship Id="rId4" Type="http://schemas.openxmlformats.org/officeDocument/2006/relationships/image" Target="../media/image76.png"/></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7.xml"/><Relationship Id="rId5" Type="http://schemas.openxmlformats.org/officeDocument/2006/relationships/image" Target="../media/image78.png"/><Relationship Id="rId4" Type="http://schemas.openxmlformats.org/officeDocument/2006/relationships/image" Target="../media/image77.png"/></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82.png"/><Relationship Id="rId2" Type="http://schemas.openxmlformats.org/officeDocument/2006/relationships/notesSlide" Target="../notesSlides/notesSlide28.xml"/><Relationship Id="rId1" Type="http://schemas.openxmlformats.org/officeDocument/2006/relationships/slideLayout" Target="../slideLayouts/slideLayout7.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83.png"/></Relationships>
</file>

<file path=ppt/slides/_rels/slide3.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image" Target="../media/image5.png"/><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image" Target="../media/image4.png"/><Relationship Id="rId17" Type="http://schemas.openxmlformats.org/officeDocument/2006/relationships/image" Target="../media/image9.png"/><Relationship Id="rId2" Type="http://schemas.openxmlformats.org/officeDocument/2006/relationships/tags" Target="../tags/tag2.xml"/><Relationship Id="rId16" Type="http://schemas.openxmlformats.org/officeDocument/2006/relationships/image" Target="../media/image8.png"/><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image" Target="../media/image3.png"/><Relationship Id="rId5" Type="http://schemas.openxmlformats.org/officeDocument/2006/relationships/tags" Target="../tags/tag5.xml"/><Relationship Id="rId15" Type="http://schemas.openxmlformats.org/officeDocument/2006/relationships/image" Target="../media/image7.png"/><Relationship Id="rId10" Type="http://schemas.openxmlformats.org/officeDocument/2006/relationships/image" Target="../media/image1.png"/><Relationship Id="rId4" Type="http://schemas.openxmlformats.org/officeDocument/2006/relationships/tags" Target="../tags/tag4.xml"/><Relationship Id="rId9" Type="http://schemas.openxmlformats.org/officeDocument/2006/relationships/notesSlide" Target="../notesSlides/notesSlide3.xml"/><Relationship Id="rId1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7.xml"/><Relationship Id="rId5" Type="http://schemas.openxmlformats.org/officeDocument/2006/relationships/image" Target="../media/image85.png"/><Relationship Id="rId4" Type="http://schemas.openxmlformats.org/officeDocument/2006/relationships/image" Target="../media/image84.png"/></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image" Target="../media/image86.png"/></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image" Target="../media/image87.png"/></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7.xml"/><Relationship Id="rId5" Type="http://schemas.openxmlformats.org/officeDocument/2006/relationships/image" Target="../media/image85.png"/><Relationship Id="rId4" Type="http://schemas.openxmlformats.org/officeDocument/2006/relationships/image" Target="../media/image84.png"/></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openxmlformats.org/officeDocument/2006/relationships/image" Target="../media/image88.png"/></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6.xml"/><Relationship Id="rId1" Type="http://schemas.openxmlformats.org/officeDocument/2006/relationships/slideLayout" Target="../slideLayouts/slideLayout7.xml"/><Relationship Id="rId4" Type="http://schemas.openxmlformats.org/officeDocument/2006/relationships/image" Target="../media/image89.png"/></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7.xml"/><Relationship Id="rId1" Type="http://schemas.openxmlformats.org/officeDocument/2006/relationships/slideLayout" Target="../slideLayouts/slideLayout7.xml"/><Relationship Id="rId5" Type="http://schemas.openxmlformats.org/officeDocument/2006/relationships/image" Target="../media/image91.png"/><Relationship Id="rId4" Type="http://schemas.openxmlformats.org/officeDocument/2006/relationships/image" Target="../media/image90.png"/></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8.xml"/><Relationship Id="rId1" Type="http://schemas.openxmlformats.org/officeDocument/2006/relationships/slideLayout" Target="../slideLayouts/slideLayout7.xml"/><Relationship Id="rId4" Type="http://schemas.openxmlformats.org/officeDocument/2006/relationships/image" Target="../media/image92.png"/></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9.xml"/><Relationship Id="rId1" Type="http://schemas.openxmlformats.org/officeDocument/2006/relationships/slideLayout" Target="../slideLayouts/slideLayout7.xml"/><Relationship Id="rId4" Type="http://schemas.openxmlformats.org/officeDocument/2006/relationships/image" Target="../media/image93.png"/></Relationships>
</file>

<file path=ppt/slides/_rels/slide4.xml.rels><?xml version="1.0" encoding="UTF-8" standalone="yes"?>
<Relationships xmlns="http://schemas.openxmlformats.org/package/2006/relationships"><Relationship Id="rId8" Type="http://schemas.openxmlformats.org/officeDocument/2006/relationships/tags" Target="../tags/tag15.xml"/><Relationship Id="rId13" Type="http://schemas.openxmlformats.org/officeDocument/2006/relationships/image" Target="../media/image3.png"/><Relationship Id="rId18" Type="http://schemas.openxmlformats.org/officeDocument/2006/relationships/image" Target="../media/image8.png"/><Relationship Id="rId3" Type="http://schemas.openxmlformats.org/officeDocument/2006/relationships/tags" Target="../tags/tag10.xml"/><Relationship Id="rId21" Type="http://schemas.openxmlformats.org/officeDocument/2006/relationships/image" Target="../media/image11.png"/><Relationship Id="rId7" Type="http://schemas.openxmlformats.org/officeDocument/2006/relationships/tags" Target="../tags/tag14.xml"/><Relationship Id="rId12" Type="http://schemas.openxmlformats.org/officeDocument/2006/relationships/image" Target="../media/image1.png"/><Relationship Id="rId17" Type="http://schemas.openxmlformats.org/officeDocument/2006/relationships/image" Target="../media/image7.png"/><Relationship Id="rId2" Type="http://schemas.openxmlformats.org/officeDocument/2006/relationships/tags" Target="../tags/tag9.xml"/><Relationship Id="rId16" Type="http://schemas.openxmlformats.org/officeDocument/2006/relationships/image" Target="../media/image6.png"/><Relationship Id="rId20" Type="http://schemas.openxmlformats.org/officeDocument/2006/relationships/image" Target="../media/image10.png"/><Relationship Id="rId1" Type="http://schemas.openxmlformats.org/officeDocument/2006/relationships/tags" Target="../tags/tag8.xml"/><Relationship Id="rId6" Type="http://schemas.openxmlformats.org/officeDocument/2006/relationships/tags" Target="../tags/tag13.xml"/><Relationship Id="rId11" Type="http://schemas.openxmlformats.org/officeDocument/2006/relationships/notesSlide" Target="../notesSlides/notesSlide4.xml"/><Relationship Id="rId5" Type="http://schemas.openxmlformats.org/officeDocument/2006/relationships/tags" Target="../tags/tag12.xml"/><Relationship Id="rId15" Type="http://schemas.openxmlformats.org/officeDocument/2006/relationships/image" Target="../media/image5.png"/><Relationship Id="rId10" Type="http://schemas.openxmlformats.org/officeDocument/2006/relationships/slideLayout" Target="../slideLayouts/slideLayout12.xml"/><Relationship Id="rId19" Type="http://schemas.openxmlformats.org/officeDocument/2006/relationships/image" Target="../media/image9.png"/><Relationship Id="rId4" Type="http://schemas.openxmlformats.org/officeDocument/2006/relationships/tags" Target="../tags/tag11.xml"/><Relationship Id="rId9" Type="http://schemas.openxmlformats.org/officeDocument/2006/relationships/tags" Target="../tags/tag16.xml"/><Relationship Id="rId14" Type="http://schemas.openxmlformats.org/officeDocument/2006/relationships/image" Target="../media/image4.png"/><Relationship Id="rId22" Type="http://schemas.openxmlformats.org/officeDocument/2006/relationships/image" Target="../media/image12.png"/></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0.xml"/><Relationship Id="rId1" Type="http://schemas.openxmlformats.org/officeDocument/2006/relationships/slideLayout" Target="../slideLayouts/slideLayout7.xml"/><Relationship Id="rId4" Type="http://schemas.openxmlformats.org/officeDocument/2006/relationships/image" Target="../media/image94.png"/></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1.xml"/><Relationship Id="rId1" Type="http://schemas.openxmlformats.org/officeDocument/2006/relationships/slideLayout" Target="../slideLayouts/slideLayout7.xml"/><Relationship Id="rId5" Type="http://schemas.openxmlformats.org/officeDocument/2006/relationships/image" Target="../media/image85.png"/><Relationship Id="rId4" Type="http://schemas.openxmlformats.org/officeDocument/2006/relationships/image" Target="../media/image84.png"/></Relationships>
</file>

<file path=ppt/slides/_rels/slide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2.xml"/><Relationship Id="rId1" Type="http://schemas.openxmlformats.org/officeDocument/2006/relationships/slideLayout" Target="../slideLayouts/slideLayout7.xml"/><Relationship Id="rId4" Type="http://schemas.openxmlformats.org/officeDocument/2006/relationships/image" Target="../media/image95.png"/></Relationships>
</file>

<file path=ppt/slides/_rels/slide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3.xml"/><Relationship Id="rId1" Type="http://schemas.openxmlformats.org/officeDocument/2006/relationships/slideLayout" Target="../slideLayouts/slideLayout7.xml"/><Relationship Id="rId4" Type="http://schemas.openxmlformats.org/officeDocument/2006/relationships/image" Target="../media/image96.png"/></Relationships>
</file>

<file path=ppt/slides/_rels/slide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4.xml"/><Relationship Id="rId1" Type="http://schemas.openxmlformats.org/officeDocument/2006/relationships/slideLayout" Target="../slideLayouts/slideLayout7.xml"/><Relationship Id="rId5" Type="http://schemas.openxmlformats.org/officeDocument/2006/relationships/image" Target="../media/image98.png"/><Relationship Id="rId4" Type="http://schemas.openxmlformats.org/officeDocument/2006/relationships/image" Target="../media/image97.png"/></Relationships>
</file>

<file path=ppt/slides/_rels/slide45.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02.png"/><Relationship Id="rId2" Type="http://schemas.openxmlformats.org/officeDocument/2006/relationships/notesSlide" Target="../notesSlides/notesSlide45.xml"/><Relationship Id="rId1" Type="http://schemas.openxmlformats.org/officeDocument/2006/relationships/slideLayout" Target="../slideLayouts/slideLayout7.xml"/><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image" Target="../media/image99.png"/></Relationships>
</file>

<file path=ppt/slides/_rels/slide46.xml.rels><?xml version="1.0" encoding="UTF-8" standalone="yes"?>
<Relationships xmlns="http://schemas.openxmlformats.org/package/2006/relationships"><Relationship Id="rId8" Type="http://schemas.openxmlformats.org/officeDocument/2006/relationships/image" Target="../media/image105.png"/><Relationship Id="rId3" Type="http://schemas.openxmlformats.org/officeDocument/2006/relationships/image" Target="../media/image1.png"/><Relationship Id="rId7" Type="http://schemas.openxmlformats.org/officeDocument/2006/relationships/image" Target="../media/image104.png"/><Relationship Id="rId2" Type="http://schemas.openxmlformats.org/officeDocument/2006/relationships/notesSlide" Target="../notesSlides/notesSlide46.xml"/><Relationship Id="rId1" Type="http://schemas.openxmlformats.org/officeDocument/2006/relationships/slideLayout" Target="../slideLayouts/slideLayout7.xml"/><Relationship Id="rId6" Type="http://schemas.openxmlformats.org/officeDocument/2006/relationships/image" Target="../media/image103.png"/><Relationship Id="rId5" Type="http://schemas.openxmlformats.org/officeDocument/2006/relationships/image" Target="../media/image100.png"/><Relationship Id="rId4" Type="http://schemas.openxmlformats.org/officeDocument/2006/relationships/image" Target="../media/image99.png"/></Relationships>
</file>

<file path=ppt/slides/_rels/slide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7.xml"/><Relationship Id="rId1" Type="http://schemas.openxmlformats.org/officeDocument/2006/relationships/slideLayout" Target="../slideLayouts/slideLayout7.xml"/><Relationship Id="rId4" Type="http://schemas.openxmlformats.org/officeDocument/2006/relationships/image" Target="../media/image106.png"/></Relationships>
</file>

<file path=ppt/slides/_rels/slide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8.xml"/><Relationship Id="rId1" Type="http://schemas.openxmlformats.org/officeDocument/2006/relationships/slideLayout" Target="../slideLayouts/slideLayout7.xml"/><Relationship Id="rId5" Type="http://schemas.openxmlformats.org/officeDocument/2006/relationships/image" Target="../media/image108.png"/><Relationship Id="rId4" Type="http://schemas.openxmlformats.org/officeDocument/2006/relationships/image" Target="../media/image107.png"/></Relationships>
</file>

<file path=ppt/slides/_rels/slide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9.xml"/><Relationship Id="rId1" Type="http://schemas.openxmlformats.org/officeDocument/2006/relationships/slideLayout" Target="../slideLayouts/slideLayout7.xml"/><Relationship Id="rId4" Type="http://schemas.openxmlformats.org/officeDocument/2006/relationships/image" Target="../media/image109.png"/></Relationships>
</file>

<file path=ppt/slides/_rels/slide5.xml.rels><?xml version="1.0" encoding="UTF-8" standalone="yes"?>
<Relationships xmlns="http://schemas.openxmlformats.org/package/2006/relationships"><Relationship Id="rId8" Type="http://schemas.openxmlformats.org/officeDocument/2006/relationships/tags" Target="../tags/tag24.xml"/><Relationship Id="rId13" Type="http://schemas.openxmlformats.org/officeDocument/2006/relationships/notesSlide" Target="../notesSlides/notesSlide5.xml"/><Relationship Id="rId18" Type="http://schemas.openxmlformats.org/officeDocument/2006/relationships/image" Target="../media/image6.png"/><Relationship Id="rId3" Type="http://schemas.openxmlformats.org/officeDocument/2006/relationships/tags" Target="../tags/tag19.xml"/><Relationship Id="rId21" Type="http://schemas.openxmlformats.org/officeDocument/2006/relationships/image" Target="../media/image9.png"/><Relationship Id="rId7" Type="http://schemas.openxmlformats.org/officeDocument/2006/relationships/tags" Target="../tags/tag23.xml"/><Relationship Id="rId12" Type="http://schemas.openxmlformats.org/officeDocument/2006/relationships/slideLayout" Target="../slideLayouts/slideLayout12.xml"/><Relationship Id="rId17" Type="http://schemas.openxmlformats.org/officeDocument/2006/relationships/image" Target="../media/image5.png"/><Relationship Id="rId25" Type="http://schemas.openxmlformats.org/officeDocument/2006/relationships/image" Target="../media/image14.png"/><Relationship Id="rId2" Type="http://schemas.openxmlformats.org/officeDocument/2006/relationships/tags" Target="../tags/tag18.xml"/><Relationship Id="rId16" Type="http://schemas.openxmlformats.org/officeDocument/2006/relationships/image" Target="../media/image4.png"/><Relationship Id="rId20" Type="http://schemas.openxmlformats.org/officeDocument/2006/relationships/image" Target="../media/image8.png"/><Relationship Id="rId1" Type="http://schemas.openxmlformats.org/officeDocument/2006/relationships/tags" Target="../tags/tag17.xml"/><Relationship Id="rId6" Type="http://schemas.openxmlformats.org/officeDocument/2006/relationships/tags" Target="../tags/tag22.xml"/><Relationship Id="rId11" Type="http://schemas.openxmlformats.org/officeDocument/2006/relationships/tags" Target="../tags/tag27.xml"/><Relationship Id="rId24" Type="http://schemas.openxmlformats.org/officeDocument/2006/relationships/image" Target="../media/image13.png"/><Relationship Id="rId5" Type="http://schemas.openxmlformats.org/officeDocument/2006/relationships/tags" Target="../tags/tag21.xml"/><Relationship Id="rId15" Type="http://schemas.openxmlformats.org/officeDocument/2006/relationships/image" Target="../media/image3.png"/><Relationship Id="rId23" Type="http://schemas.openxmlformats.org/officeDocument/2006/relationships/image" Target="../media/image11.png"/><Relationship Id="rId10" Type="http://schemas.openxmlformats.org/officeDocument/2006/relationships/tags" Target="../tags/tag26.xml"/><Relationship Id="rId19" Type="http://schemas.openxmlformats.org/officeDocument/2006/relationships/image" Target="../media/image7.png"/><Relationship Id="rId4" Type="http://schemas.openxmlformats.org/officeDocument/2006/relationships/tags" Target="../tags/tag20.xml"/><Relationship Id="rId9" Type="http://schemas.openxmlformats.org/officeDocument/2006/relationships/tags" Target="../tags/tag25.xml"/><Relationship Id="rId14" Type="http://schemas.openxmlformats.org/officeDocument/2006/relationships/image" Target="../media/image1.png"/><Relationship Id="rId22" Type="http://schemas.openxmlformats.org/officeDocument/2006/relationships/image" Target="../media/image10.png"/></Relationships>
</file>

<file path=ppt/slides/_rels/slide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0.xml"/><Relationship Id="rId1" Type="http://schemas.openxmlformats.org/officeDocument/2006/relationships/slideLayout" Target="../slideLayouts/slideLayout7.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110.png"/></Relationships>
</file>

<file path=ppt/slides/_rels/slide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1.xml"/><Relationship Id="rId1" Type="http://schemas.openxmlformats.org/officeDocument/2006/relationships/slideLayout" Target="../slideLayouts/slideLayout7.xml"/><Relationship Id="rId5" Type="http://schemas.openxmlformats.org/officeDocument/2006/relationships/image" Target="../media/image114.png"/><Relationship Id="rId4" Type="http://schemas.openxmlformats.org/officeDocument/2006/relationships/image" Target="../media/image113.png"/></Relationships>
</file>

<file path=ppt/slides/_rels/slide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2.xml"/><Relationship Id="rId1" Type="http://schemas.openxmlformats.org/officeDocument/2006/relationships/slideLayout" Target="../slideLayouts/slideLayout7.xml"/><Relationship Id="rId4" Type="http://schemas.openxmlformats.org/officeDocument/2006/relationships/image" Target="../media/image115.png"/></Relationships>
</file>

<file path=ppt/slides/_rels/slide5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3.xml"/><Relationship Id="rId1" Type="http://schemas.openxmlformats.org/officeDocument/2006/relationships/slideLayout" Target="../slideLayouts/slideLayout7.xml"/><Relationship Id="rId4" Type="http://schemas.openxmlformats.org/officeDocument/2006/relationships/image" Target="../media/image116.png"/></Relationships>
</file>

<file path=ppt/slides/_rels/slide5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4.xml"/><Relationship Id="rId1" Type="http://schemas.openxmlformats.org/officeDocument/2006/relationships/slideLayout" Target="../slideLayouts/slideLayout7.xml"/><Relationship Id="rId6" Type="http://schemas.openxmlformats.org/officeDocument/2006/relationships/image" Target="../media/image119.png"/><Relationship Id="rId5" Type="http://schemas.openxmlformats.org/officeDocument/2006/relationships/image" Target="../media/image118.png"/><Relationship Id="rId4" Type="http://schemas.openxmlformats.org/officeDocument/2006/relationships/image" Target="../media/image117.png"/></Relationships>
</file>

<file path=ppt/slides/_rels/slide5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5.xml"/><Relationship Id="rId1" Type="http://schemas.openxmlformats.org/officeDocument/2006/relationships/slideLayout" Target="../slideLayouts/slideLayout7.xml"/><Relationship Id="rId6" Type="http://schemas.openxmlformats.org/officeDocument/2006/relationships/image" Target="../media/image122.png"/><Relationship Id="rId5" Type="http://schemas.openxmlformats.org/officeDocument/2006/relationships/image" Target="../media/image121.png"/><Relationship Id="rId4" Type="http://schemas.openxmlformats.org/officeDocument/2006/relationships/image" Target="../media/image120.png"/></Relationships>
</file>

<file path=ppt/slides/_rels/slide5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6.xml"/><Relationship Id="rId1" Type="http://schemas.openxmlformats.org/officeDocument/2006/relationships/slideLayout" Target="../slideLayouts/slideLayout7.xml"/><Relationship Id="rId6" Type="http://schemas.openxmlformats.org/officeDocument/2006/relationships/image" Target="../media/image122.png"/><Relationship Id="rId5" Type="http://schemas.openxmlformats.org/officeDocument/2006/relationships/image" Target="../media/image124.png"/><Relationship Id="rId4" Type="http://schemas.openxmlformats.org/officeDocument/2006/relationships/image" Target="../media/image123.png"/></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7.xml"/><Relationship Id="rId1" Type="http://schemas.openxmlformats.org/officeDocument/2006/relationships/tags" Target="../tags/tag31.xml"/><Relationship Id="rId6" Type="http://schemas.openxmlformats.org/officeDocument/2006/relationships/image" Target="../media/image126.png"/><Relationship Id="rId5" Type="http://schemas.openxmlformats.org/officeDocument/2006/relationships/image" Target="../media/image125.png"/><Relationship Id="rId4" Type="http://schemas.openxmlformats.org/officeDocument/2006/relationships/image" Target="../media/image1.png"/></Relationships>
</file>

<file path=ppt/slides/_rels/slide5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8.xml"/><Relationship Id="rId1" Type="http://schemas.openxmlformats.org/officeDocument/2006/relationships/slideLayout" Target="../slideLayouts/slideLayout7.xml"/><Relationship Id="rId5" Type="http://schemas.openxmlformats.org/officeDocument/2006/relationships/image" Target="../media/image128.png"/><Relationship Id="rId4" Type="http://schemas.openxmlformats.org/officeDocument/2006/relationships/image" Target="../media/image127.png"/></Relationships>
</file>

<file path=ppt/slides/_rels/slide5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9.xml"/><Relationship Id="rId1" Type="http://schemas.openxmlformats.org/officeDocument/2006/relationships/slideLayout" Target="../slideLayouts/slideLayout7.xml"/><Relationship Id="rId4" Type="http://schemas.openxmlformats.org/officeDocument/2006/relationships/image" Target="../media/image129.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2.xml"/><Relationship Id="rId5" Type="http://schemas.openxmlformats.org/officeDocument/2006/relationships/image" Target="../media/image16.jpeg"/><Relationship Id="rId4" Type="http://schemas.openxmlformats.org/officeDocument/2006/relationships/image" Target="../media/image15.jpg"/></Relationships>
</file>

<file path=ppt/slides/_rels/slide6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0.xml"/><Relationship Id="rId1" Type="http://schemas.openxmlformats.org/officeDocument/2006/relationships/slideLayout" Target="../slideLayouts/slideLayout7.xml"/><Relationship Id="rId4" Type="http://schemas.openxmlformats.org/officeDocument/2006/relationships/image" Target="../media/image130.png"/></Relationships>
</file>

<file path=ppt/slides/_rels/slide6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1.xml"/><Relationship Id="rId1" Type="http://schemas.openxmlformats.org/officeDocument/2006/relationships/slideLayout" Target="../slideLayouts/slideLayout7.xml"/><Relationship Id="rId6" Type="http://schemas.openxmlformats.org/officeDocument/2006/relationships/image" Target="../media/image132.png"/><Relationship Id="rId5" Type="http://schemas.openxmlformats.org/officeDocument/2006/relationships/image" Target="../media/image131.png"/><Relationship Id="rId4" Type="http://schemas.openxmlformats.org/officeDocument/2006/relationships/image" Target="../media/image130.png"/></Relationships>
</file>

<file path=ppt/slides/_rels/slide6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2.xml"/><Relationship Id="rId1" Type="http://schemas.openxmlformats.org/officeDocument/2006/relationships/slideLayout" Target="../slideLayouts/slideLayout7.xml"/><Relationship Id="rId5" Type="http://schemas.openxmlformats.org/officeDocument/2006/relationships/image" Target="../media/image120.png"/><Relationship Id="rId4" Type="http://schemas.openxmlformats.org/officeDocument/2006/relationships/image" Target="../media/image133.png"/></Relationships>
</file>

<file path=ppt/slides/_rels/slide63.xml.rels><?xml version="1.0" encoding="UTF-8" standalone="yes"?>
<Relationships xmlns="http://schemas.openxmlformats.org/package/2006/relationships"><Relationship Id="rId8" Type="http://schemas.openxmlformats.org/officeDocument/2006/relationships/image" Target="../media/image138.png"/><Relationship Id="rId3" Type="http://schemas.openxmlformats.org/officeDocument/2006/relationships/image" Target="../media/image1.png"/><Relationship Id="rId7" Type="http://schemas.openxmlformats.org/officeDocument/2006/relationships/image" Target="../media/image137.png"/><Relationship Id="rId2" Type="http://schemas.openxmlformats.org/officeDocument/2006/relationships/notesSlide" Target="../notesSlides/notesSlide63.xml"/><Relationship Id="rId1" Type="http://schemas.openxmlformats.org/officeDocument/2006/relationships/slideLayout" Target="../slideLayouts/slideLayout7.xml"/><Relationship Id="rId6" Type="http://schemas.openxmlformats.org/officeDocument/2006/relationships/image" Target="../media/image136.png"/><Relationship Id="rId5" Type="http://schemas.openxmlformats.org/officeDocument/2006/relationships/image" Target="../media/image135.png"/><Relationship Id="rId4" Type="http://schemas.openxmlformats.org/officeDocument/2006/relationships/image" Target="../media/image134.png"/></Relationships>
</file>

<file path=ppt/slides/_rels/slide64.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32.png"/><Relationship Id="rId2" Type="http://schemas.openxmlformats.org/officeDocument/2006/relationships/notesSlide" Target="../notesSlides/notesSlide64.xml"/><Relationship Id="rId1" Type="http://schemas.openxmlformats.org/officeDocument/2006/relationships/slideLayout" Target="../slideLayouts/slideLayout7.xml"/><Relationship Id="rId6" Type="http://schemas.openxmlformats.org/officeDocument/2006/relationships/image" Target="../media/image131.png"/><Relationship Id="rId5" Type="http://schemas.openxmlformats.org/officeDocument/2006/relationships/image" Target="../media/image137.png"/><Relationship Id="rId4" Type="http://schemas.openxmlformats.org/officeDocument/2006/relationships/image" Target="../media/image134.png"/></Relationships>
</file>

<file path=ppt/slides/_rels/slide65.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39.png"/><Relationship Id="rId2" Type="http://schemas.openxmlformats.org/officeDocument/2006/relationships/notesSlide" Target="../notesSlides/notesSlide65.xml"/><Relationship Id="rId1" Type="http://schemas.openxmlformats.org/officeDocument/2006/relationships/slideLayout" Target="../slideLayouts/slideLayout7.xml"/><Relationship Id="rId6" Type="http://schemas.openxmlformats.org/officeDocument/2006/relationships/image" Target="../media/image132.png"/><Relationship Id="rId5" Type="http://schemas.openxmlformats.org/officeDocument/2006/relationships/image" Target="../media/image131.png"/><Relationship Id="rId4" Type="http://schemas.openxmlformats.org/officeDocument/2006/relationships/image" Target="../media/image137.png"/></Relationships>
</file>

<file path=ppt/slides/_rels/slide66.xml.rels><?xml version="1.0" encoding="UTF-8" standalone="yes"?>
<Relationships xmlns="http://schemas.openxmlformats.org/package/2006/relationships"><Relationship Id="rId8" Type="http://schemas.openxmlformats.org/officeDocument/2006/relationships/image" Target="../media/image144.png"/><Relationship Id="rId3" Type="http://schemas.openxmlformats.org/officeDocument/2006/relationships/image" Target="../media/image1.png"/><Relationship Id="rId7" Type="http://schemas.openxmlformats.org/officeDocument/2006/relationships/image" Target="../media/image143.png"/><Relationship Id="rId2" Type="http://schemas.openxmlformats.org/officeDocument/2006/relationships/notesSlide" Target="../notesSlides/notesSlide66.xml"/><Relationship Id="rId1" Type="http://schemas.openxmlformats.org/officeDocument/2006/relationships/slideLayout" Target="../slideLayouts/slideLayout7.xml"/><Relationship Id="rId6" Type="http://schemas.openxmlformats.org/officeDocument/2006/relationships/image" Target="../media/image142.png"/><Relationship Id="rId5" Type="http://schemas.openxmlformats.org/officeDocument/2006/relationships/image" Target="../media/image141.png"/><Relationship Id="rId4" Type="http://schemas.openxmlformats.org/officeDocument/2006/relationships/image" Target="../media/image140.png"/><Relationship Id="rId9" Type="http://schemas.openxmlformats.org/officeDocument/2006/relationships/image" Target="../media/image145.png"/></Relationships>
</file>

<file path=ppt/slides/_rels/slide6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7.xml"/><Relationship Id="rId1" Type="http://schemas.openxmlformats.org/officeDocument/2006/relationships/slideLayout" Target="../slideLayouts/slideLayout7.xml"/><Relationship Id="rId6" Type="http://schemas.openxmlformats.org/officeDocument/2006/relationships/image" Target="../media/image148.png"/><Relationship Id="rId5" Type="http://schemas.openxmlformats.org/officeDocument/2006/relationships/image" Target="../media/image147.png"/><Relationship Id="rId4" Type="http://schemas.openxmlformats.org/officeDocument/2006/relationships/image" Target="../media/image146.png"/></Relationships>
</file>

<file path=ppt/slides/_rels/slide6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8.xml"/><Relationship Id="rId1" Type="http://schemas.openxmlformats.org/officeDocument/2006/relationships/slideLayout" Target="../slideLayouts/slideLayout7.xml"/><Relationship Id="rId6" Type="http://schemas.openxmlformats.org/officeDocument/2006/relationships/image" Target="../media/image150.png"/><Relationship Id="rId5" Type="http://schemas.openxmlformats.org/officeDocument/2006/relationships/image" Target="../media/image149.png"/><Relationship Id="rId4" Type="http://schemas.openxmlformats.org/officeDocument/2006/relationships/image" Target="../media/image139.png"/></Relationships>
</file>

<file path=ppt/slides/_rels/slide6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9.xml"/><Relationship Id="rId1" Type="http://schemas.openxmlformats.org/officeDocument/2006/relationships/slideLayout" Target="../slideLayouts/slideLayout7.xml"/><Relationship Id="rId5" Type="http://schemas.openxmlformats.org/officeDocument/2006/relationships/image" Target="../media/image152.png"/><Relationship Id="rId4" Type="http://schemas.openxmlformats.org/officeDocument/2006/relationships/image" Target="../media/image151.png"/></Relationships>
</file>

<file path=ppt/slides/_rels/slide7.xml.rels><?xml version="1.0" encoding="UTF-8" standalone="yes"?>
<Relationships xmlns="http://schemas.openxmlformats.org/package/2006/relationships"><Relationship Id="rId8" Type="http://schemas.openxmlformats.org/officeDocument/2006/relationships/image" Target="../media/image21.jpeg"/><Relationship Id="rId13" Type="http://schemas.openxmlformats.org/officeDocument/2006/relationships/image" Target="../media/image26.jpeg"/><Relationship Id="rId3" Type="http://schemas.openxmlformats.org/officeDocument/2006/relationships/image" Target="../media/image1.png"/><Relationship Id="rId7" Type="http://schemas.openxmlformats.org/officeDocument/2006/relationships/image" Target="../media/image20.jpeg"/><Relationship Id="rId12" Type="http://schemas.openxmlformats.org/officeDocument/2006/relationships/image" Target="../media/image25.jpeg"/><Relationship Id="rId2" Type="http://schemas.openxmlformats.org/officeDocument/2006/relationships/notesSlide" Target="../notesSlides/notesSlide7.xml"/><Relationship Id="rId16" Type="http://schemas.openxmlformats.org/officeDocument/2006/relationships/image" Target="../media/image29.jpeg"/><Relationship Id="rId1" Type="http://schemas.openxmlformats.org/officeDocument/2006/relationships/slideLayout" Target="../slideLayouts/slideLayout12.xml"/><Relationship Id="rId6" Type="http://schemas.openxmlformats.org/officeDocument/2006/relationships/image" Target="../media/image19.jpeg"/><Relationship Id="rId11" Type="http://schemas.openxmlformats.org/officeDocument/2006/relationships/image" Target="../media/image24.jpeg"/><Relationship Id="rId5" Type="http://schemas.openxmlformats.org/officeDocument/2006/relationships/image" Target="../media/image18.jpeg"/><Relationship Id="rId15" Type="http://schemas.openxmlformats.org/officeDocument/2006/relationships/image" Target="../media/image28.jpeg"/><Relationship Id="rId10" Type="http://schemas.openxmlformats.org/officeDocument/2006/relationships/image" Target="../media/image23.jpeg"/><Relationship Id="rId4" Type="http://schemas.openxmlformats.org/officeDocument/2006/relationships/image" Target="../media/image17.jpeg"/><Relationship Id="rId9" Type="http://schemas.openxmlformats.org/officeDocument/2006/relationships/image" Target="../media/image22.jpeg"/><Relationship Id="rId14" Type="http://schemas.openxmlformats.org/officeDocument/2006/relationships/image" Target="../media/image27.jpeg"/></Relationships>
</file>

<file path=ppt/slides/_rels/slide7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0.xml"/><Relationship Id="rId1" Type="http://schemas.openxmlformats.org/officeDocument/2006/relationships/slideLayout" Target="../slideLayouts/slideLayout7.xml"/><Relationship Id="rId4" Type="http://schemas.openxmlformats.org/officeDocument/2006/relationships/image" Target="../media/image153.png"/></Relationships>
</file>

<file path=ppt/slides/_rels/slide7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55.png"/><Relationship Id="rId2" Type="http://schemas.openxmlformats.org/officeDocument/2006/relationships/notesSlide" Target="../notesSlides/notesSlide71.xml"/><Relationship Id="rId1" Type="http://schemas.openxmlformats.org/officeDocument/2006/relationships/slideLayout" Target="../slideLayouts/slideLayout7.xml"/><Relationship Id="rId6" Type="http://schemas.openxmlformats.org/officeDocument/2006/relationships/image" Target="../media/image154.png"/><Relationship Id="rId5" Type="http://schemas.openxmlformats.org/officeDocument/2006/relationships/image" Target="../media/image157.png"/><Relationship Id="rId4" Type="http://schemas.openxmlformats.org/officeDocument/2006/relationships/image" Target="../media/image1280.png"/></Relationships>
</file>

<file path=ppt/slides/_rels/slide72.xml.rels><?xml version="1.0" encoding="UTF-8" standalone="yes"?>
<Relationships xmlns="http://schemas.openxmlformats.org/package/2006/relationships"><Relationship Id="rId8" Type="http://schemas.openxmlformats.org/officeDocument/2006/relationships/image" Target="../media/image155.png"/><Relationship Id="rId3" Type="http://schemas.openxmlformats.org/officeDocument/2006/relationships/image" Target="../media/image1.png"/><Relationship Id="rId7" Type="http://schemas.openxmlformats.org/officeDocument/2006/relationships/image" Target="../media/image154.png"/><Relationship Id="rId2" Type="http://schemas.openxmlformats.org/officeDocument/2006/relationships/notesSlide" Target="../notesSlides/notesSlide72.xml"/><Relationship Id="rId1" Type="http://schemas.openxmlformats.org/officeDocument/2006/relationships/slideLayout" Target="../slideLayouts/slideLayout7.xml"/><Relationship Id="rId6" Type="http://schemas.openxmlformats.org/officeDocument/2006/relationships/image" Target="../media/image1330.png"/><Relationship Id="rId5" Type="http://schemas.openxmlformats.org/officeDocument/2006/relationships/image" Target="../media/image1280.png"/><Relationship Id="rId4" Type="http://schemas.openxmlformats.org/officeDocument/2006/relationships/image" Target="../media/image156.png"/></Relationships>
</file>

<file path=ppt/slides/_rels/slide73.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png"/><Relationship Id="rId1" Type="http://schemas.openxmlformats.org/officeDocument/2006/relationships/slideLayout" Target="../slideLayouts/slideLayout12.xml"/><Relationship Id="rId5" Type="http://schemas.openxmlformats.org/officeDocument/2006/relationships/image" Target="../media/image158.png"/><Relationship Id="rId4" Type="http://schemas.openxmlformats.org/officeDocument/2006/relationships/image" Target="../media/image132.png"/></Relationships>
</file>

<file path=ppt/slides/_rels/slide74.xml.rels><?xml version="1.0" encoding="UTF-8" standalone="yes"?>
<Relationships xmlns="http://schemas.openxmlformats.org/package/2006/relationships"><Relationship Id="rId8" Type="http://schemas.openxmlformats.org/officeDocument/2006/relationships/image" Target="../media/image160.png"/><Relationship Id="rId13" Type="http://schemas.openxmlformats.org/officeDocument/2006/relationships/image" Target="../media/image164.png"/><Relationship Id="rId3" Type="http://schemas.openxmlformats.org/officeDocument/2006/relationships/image" Target="../media/image1.png"/><Relationship Id="rId7" Type="http://schemas.openxmlformats.org/officeDocument/2006/relationships/image" Target="../media/image158.png"/><Relationship Id="rId12" Type="http://schemas.openxmlformats.org/officeDocument/2006/relationships/image" Target="../media/image163.png"/><Relationship Id="rId2" Type="http://schemas.openxmlformats.org/officeDocument/2006/relationships/notesSlide" Target="../notesSlides/notesSlide73.xml"/><Relationship Id="rId1" Type="http://schemas.openxmlformats.org/officeDocument/2006/relationships/slideLayout" Target="../slideLayouts/slideLayout7.xml"/><Relationship Id="rId6" Type="http://schemas.openxmlformats.org/officeDocument/2006/relationships/image" Target="../media/image159.png"/><Relationship Id="rId11" Type="http://schemas.openxmlformats.org/officeDocument/2006/relationships/image" Target="../media/image1400.png"/><Relationship Id="rId5" Type="http://schemas.openxmlformats.org/officeDocument/2006/relationships/image" Target="../media/image1350.png"/><Relationship Id="rId10" Type="http://schemas.openxmlformats.org/officeDocument/2006/relationships/image" Target="../media/image162.png"/><Relationship Id="rId4" Type="http://schemas.openxmlformats.org/officeDocument/2006/relationships/image" Target="../media/image1280.png"/><Relationship Id="rId9" Type="http://schemas.openxmlformats.org/officeDocument/2006/relationships/image" Target="../media/image161.png"/></Relationships>
</file>

<file path=ppt/slides/_rels/slide75.xml.rels><?xml version="1.0" encoding="UTF-8" standalone="yes"?>
<Relationships xmlns="http://schemas.openxmlformats.org/package/2006/relationships"><Relationship Id="rId8" Type="http://schemas.openxmlformats.org/officeDocument/2006/relationships/image" Target="../media/image167.png"/><Relationship Id="rId3" Type="http://schemas.openxmlformats.org/officeDocument/2006/relationships/image" Target="../media/image1.png"/><Relationship Id="rId7" Type="http://schemas.openxmlformats.org/officeDocument/2006/relationships/image" Target="../media/image166.png"/><Relationship Id="rId2" Type="http://schemas.openxmlformats.org/officeDocument/2006/relationships/notesSlide" Target="../notesSlides/notesSlide74.xml"/><Relationship Id="rId1" Type="http://schemas.openxmlformats.org/officeDocument/2006/relationships/slideLayout" Target="../slideLayouts/slideLayout7.xml"/><Relationship Id="rId6" Type="http://schemas.openxmlformats.org/officeDocument/2006/relationships/image" Target="../media/image165.png"/><Relationship Id="rId11" Type="http://schemas.openxmlformats.org/officeDocument/2006/relationships/image" Target="../media/image170.png"/><Relationship Id="rId5" Type="http://schemas.openxmlformats.org/officeDocument/2006/relationships/image" Target="../media/image1430.png"/><Relationship Id="rId10" Type="http://schemas.openxmlformats.org/officeDocument/2006/relationships/image" Target="../media/image169.png"/><Relationship Id="rId4" Type="http://schemas.openxmlformats.org/officeDocument/2006/relationships/image" Target="../media/image1280.png"/><Relationship Id="rId9" Type="http://schemas.openxmlformats.org/officeDocument/2006/relationships/image" Target="../media/image168.png"/></Relationships>
</file>

<file path=ppt/slides/_rels/slide7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5.xml"/><Relationship Id="rId1" Type="http://schemas.openxmlformats.org/officeDocument/2006/relationships/slideLayout" Target="../slideLayouts/slideLayout7.xml"/><Relationship Id="rId6" Type="http://schemas.openxmlformats.org/officeDocument/2006/relationships/image" Target="../media/image172.png"/><Relationship Id="rId5" Type="http://schemas.openxmlformats.org/officeDocument/2006/relationships/image" Target="../media/image171.png"/><Relationship Id="rId4" Type="http://schemas.openxmlformats.org/officeDocument/2006/relationships/image" Target="../media/image1280.png"/></Relationships>
</file>

<file path=ppt/slides/_rels/slide77.xml.rels><?xml version="1.0" encoding="UTF-8" standalone="yes"?>
<Relationships xmlns="http://schemas.openxmlformats.org/package/2006/relationships"><Relationship Id="rId8" Type="http://schemas.openxmlformats.org/officeDocument/2006/relationships/image" Target="../media/image173.png"/><Relationship Id="rId3" Type="http://schemas.openxmlformats.org/officeDocument/2006/relationships/image" Target="../media/image1.png"/><Relationship Id="rId7" Type="http://schemas.openxmlformats.org/officeDocument/2006/relationships/image" Target="../media/image164.png"/><Relationship Id="rId2" Type="http://schemas.openxmlformats.org/officeDocument/2006/relationships/notesSlide" Target="../notesSlides/notesSlide76.xml"/><Relationship Id="rId1" Type="http://schemas.openxmlformats.org/officeDocument/2006/relationships/slideLayout" Target="../slideLayouts/slideLayout7.xml"/><Relationship Id="rId6" Type="http://schemas.openxmlformats.org/officeDocument/2006/relationships/image" Target="../media/image169.png"/><Relationship Id="rId5" Type="http://schemas.openxmlformats.org/officeDocument/2006/relationships/image" Target="../media/image171.png"/><Relationship Id="rId4" Type="http://schemas.openxmlformats.org/officeDocument/2006/relationships/image" Target="../media/image1280.png"/><Relationship Id="rId9" Type="http://schemas.openxmlformats.org/officeDocument/2006/relationships/image" Target="../media/image174.png"/></Relationships>
</file>

<file path=ppt/slides/_rels/slide78.xml.rels><?xml version="1.0" encoding="UTF-8" standalone="yes"?>
<Relationships xmlns="http://schemas.openxmlformats.org/package/2006/relationships"><Relationship Id="rId8" Type="http://schemas.openxmlformats.org/officeDocument/2006/relationships/image" Target="../media/image177.png"/><Relationship Id="rId3" Type="http://schemas.openxmlformats.org/officeDocument/2006/relationships/image" Target="../media/image1.png"/><Relationship Id="rId7" Type="http://schemas.openxmlformats.org/officeDocument/2006/relationships/image" Target="../media/image176.png"/><Relationship Id="rId2" Type="http://schemas.openxmlformats.org/officeDocument/2006/relationships/notesSlide" Target="../notesSlides/notesSlide77.xml"/><Relationship Id="rId1" Type="http://schemas.openxmlformats.org/officeDocument/2006/relationships/slideLayout" Target="../slideLayouts/slideLayout7.xml"/><Relationship Id="rId6" Type="http://schemas.openxmlformats.org/officeDocument/2006/relationships/image" Target="../media/image175.png"/><Relationship Id="rId5" Type="http://schemas.openxmlformats.org/officeDocument/2006/relationships/image" Target="../media/image154.png"/><Relationship Id="rId4" Type="http://schemas.openxmlformats.org/officeDocument/2006/relationships/image" Target="../media/image173.png"/><Relationship Id="rId9" Type="http://schemas.openxmlformats.org/officeDocument/2006/relationships/image" Target="../media/image178.png"/></Relationships>
</file>

<file path=ppt/slides/_rels/slide79.xml.rels><?xml version="1.0" encoding="UTF-8" standalone="yes"?>
<Relationships xmlns="http://schemas.openxmlformats.org/package/2006/relationships"><Relationship Id="rId8" Type="http://schemas.openxmlformats.org/officeDocument/2006/relationships/image" Target="../media/image181.png"/><Relationship Id="rId3" Type="http://schemas.openxmlformats.org/officeDocument/2006/relationships/image" Target="../media/image1.png"/><Relationship Id="rId7" Type="http://schemas.openxmlformats.org/officeDocument/2006/relationships/image" Target="../media/image180.png"/><Relationship Id="rId2" Type="http://schemas.openxmlformats.org/officeDocument/2006/relationships/notesSlide" Target="../notesSlides/notesSlide78.xml"/><Relationship Id="rId1" Type="http://schemas.openxmlformats.org/officeDocument/2006/relationships/slideLayout" Target="../slideLayouts/slideLayout7.xml"/><Relationship Id="rId6" Type="http://schemas.openxmlformats.org/officeDocument/2006/relationships/image" Target="../media/image179.png"/><Relationship Id="rId5" Type="http://schemas.openxmlformats.org/officeDocument/2006/relationships/image" Target="../media/image178.png"/><Relationship Id="rId4" Type="http://schemas.openxmlformats.org/officeDocument/2006/relationships/image" Target="../media/image175.png"/><Relationship Id="rId9" Type="http://schemas.openxmlformats.org/officeDocument/2006/relationships/image" Target="../media/image182.png"/></Relationships>
</file>

<file path=ppt/slides/_rels/slide8.xml.rels><?xml version="1.0" encoding="UTF-8" standalone="yes"?>
<Relationships xmlns="http://schemas.openxmlformats.org/package/2006/relationships"><Relationship Id="rId8" Type="http://schemas.openxmlformats.org/officeDocument/2006/relationships/image" Target="../media/image33.jpeg"/><Relationship Id="rId3" Type="http://schemas.openxmlformats.org/officeDocument/2006/relationships/image" Target="../media/image1.png"/><Relationship Id="rId7" Type="http://schemas.openxmlformats.org/officeDocument/2006/relationships/image" Target="../media/image32.jpe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31.jpeg"/><Relationship Id="rId5" Type="http://schemas.openxmlformats.org/officeDocument/2006/relationships/image" Target="../media/image30.jpeg"/><Relationship Id="rId4" Type="http://schemas.openxmlformats.org/officeDocument/2006/relationships/image" Target="../media/image15.jpg"/></Relationships>
</file>

<file path=ppt/slides/_rels/slide80.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86.png"/><Relationship Id="rId2" Type="http://schemas.openxmlformats.org/officeDocument/2006/relationships/notesSlide" Target="../notesSlides/notesSlide79.xml"/><Relationship Id="rId1" Type="http://schemas.openxmlformats.org/officeDocument/2006/relationships/slideLayout" Target="../slideLayouts/slideLayout7.xml"/><Relationship Id="rId6" Type="http://schemas.openxmlformats.org/officeDocument/2006/relationships/image" Target="../media/image185.png"/><Relationship Id="rId5" Type="http://schemas.openxmlformats.org/officeDocument/2006/relationships/image" Target="../media/image184.png"/><Relationship Id="rId4" Type="http://schemas.openxmlformats.org/officeDocument/2006/relationships/image" Target="../media/image183.png"/></Relationships>
</file>

<file path=ppt/slides/_rels/slide81.xml.rels><?xml version="1.0" encoding="UTF-8" standalone="yes"?>
<Relationships xmlns="http://schemas.openxmlformats.org/package/2006/relationships"><Relationship Id="rId8" Type="http://schemas.openxmlformats.org/officeDocument/2006/relationships/image" Target="../media/image191.png"/><Relationship Id="rId13" Type="http://schemas.openxmlformats.org/officeDocument/2006/relationships/image" Target="../media/image154.png"/><Relationship Id="rId3" Type="http://schemas.openxmlformats.org/officeDocument/2006/relationships/image" Target="../media/image1.png"/><Relationship Id="rId7" Type="http://schemas.openxmlformats.org/officeDocument/2006/relationships/image" Target="../media/image190.png"/><Relationship Id="rId12" Type="http://schemas.openxmlformats.org/officeDocument/2006/relationships/image" Target="../media/image195.png"/><Relationship Id="rId2" Type="http://schemas.openxmlformats.org/officeDocument/2006/relationships/notesSlide" Target="../notesSlides/notesSlide80.xml"/><Relationship Id="rId1" Type="http://schemas.openxmlformats.org/officeDocument/2006/relationships/slideLayout" Target="../slideLayouts/slideLayout7.xml"/><Relationship Id="rId6" Type="http://schemas.openxmlformats.org/officeDocument/2006/relationships/image" Target="../media/image189.png"/><Relationship Id="rId11" Type="http://schemas.openxmlformats.org/officeDocument/2006/relationships/image" Target="../media/image194.png"/><Relationship Id="rId5" Type="http://schemas.openxmlformats.org/officeDocument/2006/relationships/image" Target="../media/image188.png"/><Relationship Id="rId10" Type="http://schemas.openxmlformats.org/officeDocument/2006/relationships/image" Target="../media/image193.png"/><Relationship Id="rId4" Type="http://schemas.openxmlformats.org/officeDocument/2006/relationships/image" Target="../media/image187.png"/><Relationship Id="rId9" Type="http://schemas.openxmlformats.org/officeDocument/2006/relationships/image" Target="../media/image192.png"/><Relationship Id="rId14" Type="http://schemas.openxmlformats.org/officeDocument/2006/relationships/image" Target="../media/image177.png"/></Relationships>
</file>

<file path=ppt/slides/_rels/slide82.xml.rels><?xml version="1.0" encoding="UTF-8" standalone="yes"?>
<Relationships xmlns="http://schemas.openxmlformats.org/package/2006/relationships"><Relationship Id="rId8" Type="http://schemas.openxmlformats.org/officeDocument/2006/relationships/image" Target="../media/image197.png"/><Relationship Id="rId3" Type="http://schemas.openxmlformats.org/officeDocument/2006/relationships/image" Target="../media/image1.png"/><Relationship Id="rId7" Type="http://schemas.openxmlformats.org/officeDocument/2006/relationships/image" Target="../media/image196.png"/><Relationship Id="rId2" Type="http://schemas.openxmlformats.org/officeDocument/2006/relationships/notesSlide" Target="../notesSlides/notesSlide81.xml"/><Relationship Id="rId1" Type="http://schemas.openxmlformats.org/officeDocument/2006/relationships/slideLayout" Target="../slideLayouts/slideLayout7.xml"/><Relationship Id="rId6" Type="http://schemas.openxmlformats.org/officeDocument/2006/relationships/image" Target="../media/image195.png"/><Relationship Id="rId5" Type="http://schemas.openxmlformats.org/officeDocument/2006/relationships/image" Target="../media/image194.png"/><Relationship Id="rId4" Type="http://schemas.openxmlformats.org/officeDocument/2006/relationships/image" Target="../media/image193.png"/><Relationship Id="rId9" Type="http://schemas.openxmlformats.org/officeDocument/2006/relationships/image" Target="../media/image1660.png"/></Relationships>
</file>

<file path=ppt/slides/_rels/slide83.xml.rels><?xml version="1.0" encoding="UTF-8" standalone="yes"?>
<Relationships xmlns="http://schemas.openxmlformats.org/package/2006/relationships"><Relationship Id="rId8" Type="http://schemas.openxmlformats.org/officeDocument/2006/relationships/image" Target="../media/image196.png"/><Relationship Id="rId3" Type="http://schemas.openxmlformats.org/officeDocument/2006/relationships/image" Target="../media/image1.png"/><Relationship Id="rId7" Type="http://schemas.openxmlformats.org/officeDocument/2006/relationships/image" Target="../media/image173.png"/><Relationship Id="rId2" Type="http://schemas.openxmlformats.org/officeDocument/2006/relationships/notesSlide" Target="../notesSlides/notesSlide82.xml"/><Relationship Id="rId1" Type="http://schemas.openxmlformats.org/officeDocument/2006/relationships/slideLayout" Target="../slideLayouts/slideLayout7.xml"/><Relationship Id="rId6" Type="http://schemas.openxmlformats.org/officeDocument/2006/relationships/image" Target="../media/image154.png"/><Relationship Id="rId5" Type="http://schemas.openxmlformats.org/officeDocument/2006/relationships/image" Target="../media/image199.png"/><Relationship Id="rId4" Type="http://schemas.openxmlformats.org/officeDocument/2006/relationships/image" Target="../media/image198.png"/></Relationships>
</file>

<file path=ppt/slides/_rels/slide9.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tags" Target="../tags/tag30.xml"/><Relationship Id="rId7" Type="http://schemas.openxmlformats.org/officeDocument/2006/relationships/image" Target="../media/image15.jpg"/><Relationship Id="rId2" Type="http://schemas.openxmlformats.org/officeDocument/2006/relationships/tags" Target="../tags/tag29.xml"/><Relationship Id="rId1" Type="http://schemas.openxmlformats.org/officeDocument/2006/relationships/tags" Target="../tags/tag28.xml"/><Relationship Id="rId6" Type="http://schemas.openxmlformats.org/officeDocument/2006/relationships/image" Target="../media/image1.png"/><Relationship Id="rId5" Type="http://schemas.openxmlformats.org/officeDocument/2006/relationships/notesSlide" Target="../notesSlides/notesSlide9.xml"/><Relationship Id="rId10" Type="http://schemas.openxmlformats.org/officeDocument/2006/relationships/image" Target="../media/image36.png"/><Relationship Id="rId4" Type="http://schemas.openxmlformats.org/officeDocument/2006/relationships/slideLayout" Target="../slideLayouts/slideLayout12.xml"/><Relationship Id="rId9" Type="http://schemas.openxmlformats.org/officeDocument/2006/relationships/image" Target="../media/image35.png"/></Relationships>
</file>

<file path=ppt/slides/slide1.xml><?xml version="1.0" encoding="utf-8"?>
<p:sld xmlns:a="http://schemas.openxmlformats.org/drawingml/2006/main" xmlns:r="http://schemas.openxmlformats.org/officeDocument/2006/relationships" xmlns:p="http://schemas.openxmlformats.org/presentationml/2006/main">
  <p:cSld name="myslide1">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6A06E7A5-7766-4D7D-9E92-374781F0310B}"/>
              </a:ext>
            </a:extLst>
          </p:cNvPr>
          <p:cNvPicPr>
            <a:picLocks noChangeAspect="1"/>
          </p:cNvPicPr>
          <p:nvPr/>
        </p:nvPicPr>
        <p:blipFill>
          <a:blip r:embed="rId3"/>
          <a:stretch>
            <a:fillRect/>
          </a:stretch>
        </p:blipFill>
        <p:spPr>
          <a:xfrm>
            <a:off x="0" y="76200"/>
            <a:ext cx="9144000" cy="6705600"/>
          </a:xfrm>
          <a:prstGeom prst="rect">
            <a:avLst/>
          </a:prstGeom>
        </p:spPr>
      </p:pic>
      <p:sp>
        <p:nvSpPr>
          <p:cNvPr id="24" name="TextBox 23"/>
          <p:cNvSpPr txBox="1"/>
          <p:nvPr/>
        </p:nvSpPr>
        <p:spPr>
          <a:xfrm>
            <a:off x="195986" y="271109"/>
            <a:ext cx="1641475" cy="397545"/>
          </a:xfrm>
          <a:prstGeom prst="rect">
            <a:avLst/>
          </a:prstGeom>
          <a:noFill/>
        </p:spPr>
        <p:txBody>
          <a:bodyPr vert="horz" wrap="none" lIns="0" tIns="0" rIns="0" bIns="0" rtlCol="0">
            <a:spAutoFit/>
          </a:bodyPr>
          <a:lstStyle/>
          <a:p>
            <a:pPr>
              <a:lnSpc>
                <a:spcPts val="3079"/>
              </a:lnSpc>
            </a:pPr>
            <a:r>
              <a:rPr lang="zh-CN" altLang="en-US" sz="3204" dirty="0">
                <a:solidFill>
                  <a:srgbClr val="FF0000"/>
                </a:solidFill>
                <a:latin typeface="幼圆"/>
              </a:rPr>
              <a:t>机器学习</a:t>
            </a:r>
          </a:p>
        </p:txBody>
      </p:sp>
      <p:sp>
        <p:nvSpPr>
          <p:cNvPr id="26" name="TextBox 25"/>
          <p:cNvSpPr txBox="1"/>
          <p:nvPr/>
        </p:nvSpPr>
        <p:spPr>
          <a:xfrm>
            <a:off x="2483485" y="2577719"/>
            <a:ext cx="4154984" cy="3744615"/>
          </a:xfrm>
          <a:prstGeom prst="rect">
            <a:avLst/>
          </a:prstGeom>
          <a:noFill/>
        </p:spPr>
        <p:txBody>
          <a:bodyPr vert="horz" wrap="none" lIns="0" tIns="0" rIns="0" bIns="0" rtlCol="0">
            <a:spAutoFit/>
          </a:bodyPr>
          <a:lstStyle/>
          <a:p>
            <a:pPr marL="0" marR="0" lvl="0" indent="0" defTabSz="914400" eaLnBrk="1" fontAlgn="auto" latinLnBrk="0" hangingPunct="1">
              <a:lnSpc>
                <a:spcPts val="5189"/>
              </a:lnSpc>
              <a:buClrTx/>
              <a:buSzTx/>
              <a:buNone/>
              <a:tabLst>
                <a:tab pos="4013200" algn="l"/>
              </a:tabLst>
              <a:defRPr/>
            </a:pPr>
            <a:r>
              <a:rPr lang="zh-CN" altLang="en-US" sz="5400">
                <a:solidFill>
                  <a:srgbClr val="0000FF"/>
                </a:solidFill>
                <a:latin typeface="幼圆"/>
              </a:rPr>
              <a:t>五、神经网络</a:t>
            </a:r>
          </a:p>
          <a:p>
            <a:pPr marL="0" marR="0" lvl="0" indent="0" defTabSz="914400" eaLnBrk="1" fontAlgn="auto" latinLnBrk="0" hangingPunct="1">
              <a:lnSpc>
                <a:spcPts val="1000"/>
              </a:lnSpc>
              <a:buClrTx/>
              <a:buSzTx/>
              <a:buNone/>
              <a:tabLst>
                <a:tab pos="4013200" algn="l"/>
              </a:tabLst>
              <a:defRPr/>
            </a:pPr>
            <a:endParaRPr lang="zh-CN" altLang="en-US" sz="5400">
              <a:solidFill>
                <a:srgbClr val="0000FF"/>
              </a:solidFill>
              <a:latin typeface="幼圆"/>
            </a:endParaRPr>
          </a:p>
          <a:p>
            <a:pPr marL="0" marR="0" lvl="0" indent="0" defTabSz="914400" eaLnBrk="1" fontAlgn="auto" latinLnBrk="0" hangingPunct="1">
              <a:lnSpc>
                <a:spcPts val="1000"/>
              </a:lnSpc>
              <a:buClrTx/>
              <a:buSzTx/>
              <a:buNone/>
              <a:tabLst>
                <a:tab pos="4013200" algn="l"/>
              </a:tabLst>
              <a:defRPr/>
            </a:pPr>
            <a:endParaRPr lang="zh-CN" altLang="en-US" sz="5400">
              <a:solidFill>
                <a:srgbClr val="0000FF"/>
              </a:solidFill>
              <a:latin typeface="幼圆"/>
            </a:endParaRPr>
          </a:p>
          <a:p>
            <a:pPr marL="0" marR="0" lvl="0" indent="0" defTabSz="914400" eaLnBrk="1" fontAlgn="auto" latinLnBrk="0" hangingPunct="1">
              <a:lnSpc>
                <a:spcPts val="1000"/>
              </a:lnSpc>
              <a:buClrTx/>
              <a:buSzTx/>
              <a:buNone/>
              <a:tabLst>
                <a:tab pos="4013200" algn="l"/>
              </a:tabLst>
              <a:defRPr/>
            </a:pPr>
            <a:endParaRPr lang="zh-CN" altLang="en-US" sz="5400">
              <a:solidFill>
                <a:srgbClr val="0000FF"/>
              </a:solidFill>
              <a:latin typeface="幼圆"/>
            </a:endParaRPr>
          </a:p>
          <a:p>
            <a:pPr marL="0" marR="0" lvl="0" indent="0" defTabSz="914400" eaLnBrk="1" fontAlgn="auto" latinLnBrk="0" hangingPunct="1">
              <a:lnSpc>
                <a:spcPts val="1000"/>
              </a:lnSpc>
              <a:buClrTx/>
              <a:buSzTx/>
              <a:buNone/>
              <a:tabLst>
                <a:tab pos="4013200" algn="l"/>
              </a:tabLst>
              <a:defRPr/>
            </a:pPr>
            <a:endParaRPr lang="zh-CN" altLang="en-US" sz="5400">
              <a:solidFill>
                <a:srgbClr val="0000FF"/>
              </a:solidFill>
              <a:latin typeface="幼圆"/>
            </a:endParaRPr>
          </a:p>
          <a:p>
            <a:pPr marL="0" marR="0" lvl="0" indent="0" defTabSz="914400" eaLnBrk="1" fontAlgn="auto" latinLnBrk="0" hangingPunct="1">
              <a:lnSpc>
                <a:spcPts val="1000"/>
              </a:lnSpc>
              <a:buClrTx/>
              <a:buSzTx/>
              <a:buNone/>
              <a:tabLst>
                <a:tab pos="4013200" algn="l"/>
              </a:tabLst>
              <a:defRPr/>
            </a:pPr>
            <a:endParaRPr lang="zh-CN" altLang="en-US" sz="5400">
              <a:solidFill>
                <a:srgbClr val="0000FF"/>
              </a:solidFill>
              <a:latin typeface="幼圆"/>
            </a:endParaRPr>
          </a:p>
          <a:p>
            <a:pPr marL="0" marR="0" lvl="0" indent="0" defTabSz="914400" eaLnBrk="1" fontAlgn="auto" latinLnBrk="0" hangingPunct="1">
              <a:lnSpc>
                <a:spcPts val="1000"/>
              </a:lnSpc>
              <a:buClrTx/>
              <a:buSzTx/>
              <a:buNone/>
              <a:tabLst>
                <a:tab pos="4013200" algn="l"/>
              </a:tabLst>
              <a:defRPr/>
            </a:pPr>
            <a:endParaRPr lang="zh-CN" altLang="en-US" sz="5400">
              <a:solidFill>
                <a:srgbClr val="0000FF"/>
              </a:solidFill>
              <a:latin typeface="幼圆"/>
            </a:endParaRPr>
          </a:p>
          <a:p>
            <a:pPr marL="0" marR="0" lvl="0" indent="0" defTabSz="914400" eaLnBrk="1" fontAlgn="auto" latinLnBrk="0" hangingPunct="1">
              <a:lnSpc>
                <a:spcPts val="1000"/>
              </a:lnSpc>
              <a:buClrTx/>
              <a:buSzTx/>
              <a:buNone/>
              <a:tabLst>
                <a:tab pos="4013200" algn="l"/>
              </a:tabLst>
              <a:defRPr/>
            </a:pPr>
            <a:endParaRPr lang="zh-CN" altLang="en-US" sz="5400">
              <a:solidFill>
                <a:srgbClr val="0000FF"/>
              </a:solidFill>
              <a:latin typeface="幼圆"/>
            </a:endParaRPr>
          </a:p>
          <a:p>
            <a:pPr marL="0" marR="0" lvl="0" indent="0" defTabSz="914400" eaLnBrk="1" fontAlgn="auto" latinLnBrk="0" hangingPunct="1">
              <a:lnSpc>
                <a:spcPts val="1000"/>
              </a:lnSpc>
              <a:buClrTx/>
              <a:buSzTx/>
              <a:buNone/>
              <a:tabLst>
                <a:tab pos="4013200" algn="l"/>
              </a:tabLst>
              <a:defRPr/>
            </a:pPr>
            <a:endParaRPr lang="zh-CN" altLang="en-US" sz="5400">
              <a:solidFill>
                <a:srgbClr val="0000FF"/>
              </a:solidFill>
              <a:latin typeface="幼圆"/>
            </a:endParaRPr>
          </a:p>
          <a:p>
            <a:pPr marL="0" marR="0" lvl="0" indent="0" defTabSz="914400" eaLnBrk="1" fontAlgn="auto" latinLnBrk="0" hangingPunct="1">
              <a:lnSpc>
                <a:spcPts val="1000"/>
              </a:lnSpc>
              <a:buClrTx/>
              <a:buSzTx/>
              <a:buNone/>
              <a:tabLst>
                <a:tab pos="4013200" algn="l"/>
              </a:tabLst>
              <a:defRPr/>
            </a:pPr>
            <a:endParaRPr lang="zh-CN" altLang="en-US" sz="5400">
              <a:solidFill>
                <a:srgbClr val="0000FF"/>
              </a:solidFill>
              <a:latin typeface="幼圆"/>
            </a:endParaRPr>
          </a:p>
          <a:p>
            <a:pPr marL="0" marR="0" lvl="0" indent="0" defTabSz="914400" eaLnBrk="1" fontAlgn="auto" latinLnBrk="0" hangingPunct="1">
              <a:lnSpc>
                <a:spcPts val="1000"/>
              </a:lnSpc>
              <a:buClrTx/>
              <a:buSzTx/>
              <a:buNone/>
              <a:tabLst>
                <a:tab pos="4013200" algn="l"/>
              </a:tabLst>
              <a:defRPr/>
            </a:pPr>
            <a:endParaRPr lang="zh-CN" altLang="en-US" sz="5400">
              <a:solidFill>
                <a:srgbClr val="0000FF"/>
              </a:solidFill>
              <a:latin typeface="幼圆"/>
            </a:endParaRPr>
          </a:p>
          <a:p>
            <a:pPr marL="0" marR="0" lvl="0" indent="0" defTabSz="914400" eaLnBrk="1" fontAlgn="auto" latinLnBrk="0" hangingPunct="1">
              <a:lnSpc>
                <a:spcPts val="1000"/>
              </a:lnSpc>
              <a:buClrTx/>
              <a:buSzTx/>
              <a:buNone/>
              <a:tabLst>
                <a:tab pos="4013200" algn="l"/>
              </a:tabLst>
              <a:defRPr/>
            </a:pPr>
            <a:endParaRPr lang="zh-CN" altLang="en-US" sz="5400">
              <a:solidFill>
                <a:srgbClr val="0000FF"/>
              </a:solidFill>
              <a:latin typeface="幼圆"/>
            </a:endParaRPr>
          </a:p>
          <a:p>
            <a:pPr marL="0" marR="0" lvl="0" indent="0" defTabSz="914400" eaLnBrk="1" fontAlgn="auto" latinLnBrk="0" hangingPunct="1">
              <a:lnSpc>
                <a:spcPts val="1000"/>
              </a:lnSpc>
              <a:buClrTx/>
              <a:buSzTx/>
              <a:buNone/>
              <a:tabLst>
                <a:tab pos="4013200" algn="l"/>
              </a:tabLst>
              <a:defRPr/>
            </a:pPr>
            <a:endParaRPr lang="zh-CN" altLang="en-US" sz="5400">
              <a:solidFill>
                <a:srgbClr val="0000FF"/>
              </a:solidFill>
              <a:latin typeface="幼圆"/>
            </a:endParaRPr>
          </a:p>
          <a:p>
            <a:pPr marL="0" marR="0" lvl="0" indent="0" defTabSz="914400" eaLnBrk="1" fontAlgn="auto" latinLnBrk="0" hangingPunct="1">
              <a:lnSpc>
                <a:spcPts val="1000"/>
              </a:lnSpc>
              <a:buClrTx/>
              <a:buSzTx/>
              <a:buNone/>
              <a:tabLst>
                <a:tab pos="4013200" algn="l"/>
              </a:tabLst>
              <a:defRPr/>
            </a:pPr>
            <a:endParaRPr lang="zh-CN" altLang="en-US" sz="5400">
              <a:solidFill>
                <a:srgbClr val="0000FF"/>
              </a:solidFill>
              <a:latin typeface="幼圆"/>
            </a:endParaRPr>
          </a:p>
          <a:p>
            <a:pPr marL="0" marR="0" lvl="0" indent="0" defTabSz="914400" eaLnBrk="1" fontAlgn="auto" latinLnBrk="0" hangingPunct="1">
              <a:lnSpc>
                <a:spcPts val="1000"/>
              </a:lnSpc>
              <a:buClrTx/>
              <a:buSzTx/>
              <a:buNone/>
              <a:tabLst>
                <a:tab pos="4013200" algn="l"/>
              </a:tabLst>
              <a:defRPr/>
            </a:pPr>
            <a:endParaRPr lang="zh-CN" altLang="en-US" sz="5400">
              <a:solidFill>
                <a:srgbClr val="0000FF"/>
              </a:solidFill>
              <a:latin typeface="幼圆"/>
            </a:endParaRPr>
          </a:p>
          <a:p>
            <a:pPr marL="0" marR="0" lvl="0" indent="0" defTabSz="914400" eaLnBrk="1" fontAlgn="auto" latinLnBrk="0" hangingPunct="1">
              <a:lnSpc>
                <a:spcPts val="1000"/>
              </a:lnSpc>
              <a:buClrTx/>
              <a:buSzTx/>
              <a:buNone/>
              <a:tabLst>
                <a:tab pos="4013200" algn="l"/>
              </a:tabLst>
              <a:defRPr/>
            </a:pPr>
            <a:endParaRPr lang="zh-CN" altLang="en-US" sz="5400">
              <a:solidFill>
                <a:srgbClr val="0000FF"/>
              </a:solidFill>
              <a:latin typeface="幼圆"/>
            </a:endParaRPr>
          </a:p>
          <a:p>
            <a:pPr marL="0" marR="0" lvl="0" indent="0" defTabSz="914400" eaLnBrk="1" fontAlgn="auto" latinLnBrk="0" hangingPunct="1">
              <a:lnSpc>
                <a:spcPts val="1000"/>
              </a:lnSpc>
              <a:buClrTx/>
              <a:buSzTx/>
              <a:buNone/>
              <a:tabLst>
                <a:tab pos="4013200" algn="l"/>
              </a:tabLst>
              <a:defRPr/>
            </a:pPr>
            <a:endParaRPr lang="zh-CN" altLang="en-US" sz="5400">
              <a:solidFill>
                <a:srgbClr val="0000FF"/>
              </a:solidFill>
              <a:latin typeface="幼圆"/>
            </a:endParaRPr>
          </a:p>
          <a:p>
            <a:pPr marL="0" marR="0" lvl="0" indent="0" defTabSz="914400" eaLnBrk="1" fontAlgn="auto" latinLnBrk="0" hangingPunct="1">
              <a:lnSpc>
                <a:spcPts val="1000"/>
              </a:lnSpc>
              <a:buClrTx/>
              <a:buSzTx/>
              <a:buNone/>
              <a:tabLst>
                <a:tab pos="4013200" algn="l"/>
              </a:tabLst>
              <a:defRPr/>
            </a:pPr>
            <a:endParaRPr lang="zh-CN" altLang="en-US" sz="5400">
              <a:solidFill>
                <a:srgbClr val="0000FF"/>
              </a:solidFill>
              <a:latin typeface="幼圆"/>
            </a:endParaRPr>
          </a:p>
          <a:p>
            <a:pPr marL="0" marR="0" lvl="0" indent="0" defTabSz="914400" eaLnBrk="1" fontAlgn="auto" latinLnBrk="0" hangingPunct="1">
              <a:lnSpc>
                <a:spcPts val="1000"/>
              </a:lnSpc>
              <a:buClrTx/>
              <a:buSzTx/>
              <a:buNone/>
              <a:tabLst>
                <a:tab pos="4013200" algn="l"/>
              </a:tabLst>
              <a:defRPr/>
            </a:pPr>
            <a:endParaRPr lang="zh-CN" altLang="en-US" sz="5400">
              <a:solidFill>
                <a:srgbClr val="0000FF"/>
              </a:solidFill>
              <a:latin typeface="幼圆"/>
            </a:endParaRPr>
          </a:p>
          <a:p>
            <a:pPr marL="0" marR="0" lvl="0" indent="0" defTabSz="914400" eaLnBrk="1" fontAlgn="auto" latinLnBrk="0" hangingPunct="1">
              <a:lnSpc>
                <a:spcPts val="1000"/>
              </a:lnSpc>
              <a:buClrTx/>
              <a:buSzTx/>
              <a:buNone/>
              <a:tabLst>
                <a:tab pos="4013200" algn="l"/>
              </a:tabLst>
              <a:defRPr/>
            </a:pPr>
            <a:endParaRPr lang="zh-CN" altLang="en-US" sz="5400">
              <a:solidFill>
                <a:srgbClr val="0000FF"/>
              </a:solidFill>
              <a:latin typeface="幼圆"/>
            </a:endParaRPr>
          </a:p>
          <a:p>
            <a:pPr marL="0" marR="0" lvl="0" indent="0" defTabSz="914400" eaLnBrk="1" fontAlgn="auto" latinLnBrk="0" hangingPunct="1">
              <a:lnSpc>
                <a:spcPts val="1000"/>
              </a:lnSpc>
              <a:buClrTx/>
              <a:buSzTx/>
              <a:buNone/>
              <a:tabLst>
                <a:tab pos="4013200" algn="l"/>
              </a:tabLst>
              <a:defRPr/>
            </a:pPr>
            <a:endParaRPr lang="zh-CN" altLang="en-US" sz="5400">
              <a:solidFill>
                <a:srgbClr val="0000FF"/>
              </a:solidFill>
              <a:latin typeface="幼圆"/>
            </a:endParaRPr>
          </a:p>
          <a:p>
            <a:pPr marL="0" marR="0" lvl="0" indent="0" defTabSz="914400" eaLnBrk="1" fontAlgn="auto" latinLnBrk="0" hangingPunct="1">
              <a:lnSpc>
                <a:spcPts val="1000"/>
              </a:lnSpc>
              <a:buClrTx/>
              <a:buSzTx/>
              <a:buNone/>
              <a:tabLst>
                <a:tab pos="4013200" algn="l"/>
              </a:tabLst>
              <a:defRPr/>
            </a:pPr>
            <a:endParaRPr lang="zh-CN" altLang="en-US" sz="5400">
              <a:solidFill>
                <a:srgbClr val="0000FF"/>
              </a:solidFill>
              <a:latin typeface="幼圆"/>
            </a:endParaRPr>
          </a:p>
          <a:p>
            <a:pPr marL="0" marR="0" lvl="0" indent="0" defTabSz="914400" eaLnBrk="1" fontAlgn="auto" latinLnBrk="0" hangingPunct="1">
              <a:lnSpc>
                <a:spcPts val="3016"/>
              </a:lnSpc>
              <a:buClrTx/>
              <a:buSzTx/>
              <a:buNone/>
              <a:tabLst>
                <a:tab pos="4013200" algn="l"/>
              </a:tabLst>
              <a:defRPr/>
            </a:pPr>
            <a:r>
              <a:rPr lang="zh-CN" altLang="en-US" sz="5400">
                <a:solidFill>
                  <a:srgbClr val="0000FF"/>
                </a:solidFill>
                <a:latin typeface="幼圆"/>
              </a:rPr>
              <a:t>	</a:t>
            </a:r>
            <a:endParaRPr lang="zh-CN" altLang="en-US" sz="2400">
              <a:solidFill>
                <a:srgbClr val="000000"/>
              </a:solidFill>
              <a:latin typeface="幼圆"/>
            </a:endParaRPr>
          </a:p>
        </p:txBody>
      </p:sp>
      <p:sp>
        <p:nvSpPr>
          <p:cNvPr id="2" name="灯片编号占位符 1"/>
          <p:cNvSpPr>
            <a:spLocks noGrp="1"/>
          </p:cNvSpPr>
          <p:nvPr>
            <p:ph type="sldNum" sz="quarter" idx="12"/>
          </p:nvPr>
        </p:nvSpPr>
        <p:spPr/>
        <p:txBody>
          <a:bodyPr/>
          <a:lstStyle/>
          <a:p>
            <a:fld id="{33EDA0CF-E687-4F94-BAB7-F9F852428243}" type="slidenum">
              <a:rPr lang="zh-CN" altLang="en-US" smtClean="0"/>
              <a:pPr/>
              <a:t>1</a:t>
            </a:fld>
            <a:endParaRPr lang="zh-CN" alt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myslide2">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894CFC5E-484E-4B2D-AEE1-36563E6D3D77}"/>
              </a:ext>
            </a:extLst>
          </p:cNvPr>
          <p:cNvPicPr>
            <a:picLocks noChangeAspect="1"/>
          </p:cNvPicPr>
          <p:nvPr/>
        </p:nvPicPr>
        <p:blipFill>
          <a:blip r:embed="rId3"/>
          <a:stretch>
            <a:fillRect/>
          </a:stretch>
        </p:blipFill>
        <p:spPr>
          <a:xfrm>
            <a:off x="0" y="76200"/>
            <a:ext cx="9144000" cy="6705600"/>
          </a:xfrm>
          <a:prstGeom prst="rect">
            <a:avLst/>
          </a:prstGeom>
        </p:spPr>
      </p:pic>
      <p:pic>
        <p:nvPicPr>
          <p:cNvPr id="2" name="图片 1" descr="ws_5E23.tmp"/>
          <p:cNvPicPr>
            <a:picLocks/>
          </p:cNvPicPr>
          <p:nvPr/>
        </p:nvPicPr>
        <p:blipFill>
          <a:blip r:embed="rId4" cstate="print"/>
          <a:stretch>
            <a:fillRect/>
          </a:stretch>
        </p:blipFill>
        <p:spPr>
          <a:xfrm>
            <a:off x="381000" y="3581400"/>
            <a:ext cx="5803900" cy="2730500"/>
          </a:xfrm>
          <a:prstGeom prst="rect">
            <a:avLst/>
          </a:prstGeom>
        </p:spPr>
      </p:pic>
      <p:sp>
        <p:nvSpPr>
          <p:cNvPr id="25" name="TextBox 24"/>
          <p:cNvSpPr txBox="1"/>
          <p:nvPr/>
        </p:nvSpPr>
        <p:spPr>
          <a:xfrm>
            <a:off x="176229" y="300511"/>
            <a:ext cx="8391913" cy="2500685"/>
          </a:xfrm>
          <a:prstGeom prst="rect">
            <a:avLst/>
          </a:prstGeom>
          <a:noFill/>
        </p:spPr>
        <p:txBody>
          <a:bodyPr vert="horz" wrap="none" lIns="0" tIns="0" rIns="0" bIns="0" rtlCol="0">
            <a:spAutoFit/>
          </a:bodyPr>
          <a:lstStyle/>
          <a:p>
            <a:pPr marL="0" marR="0" lvl="0" indent="0" defTabSz="914400" eaLnBrk="1" fontAlgn="auto" latinLnBrk="0" hangingPunct="1">
              <a:lnSpc>
                <a:spcPts val="2687"/>
              </a:lnSpc>
              <a:buClrTx/>
              <a:buSzTx/>
              <a:buNone/>
              <a:tabLst>
                <a:tab pos="139700" algn="l"/>
                <a:tab pos="6197600" algn="l"/>
              </a:tabLst>
              <a:defRPr/>
            </a:pPr>
            <a:r>
              <a:rPr lang="zh-CN" altLang="en-US" sz="2796" dirty="0">
                <a:solidFill>
                  <a:srgbClr val="000000"/>
                </a:solidFill>
                <a:latin typeface="幼圆"/>
              </a:rPr>
              <a:t>什么是神经网络（</a:t>
            </a:r>
            <a:r>
              <a:rPr lang="zh-CN" altLang="en-US" sz="2796" dirty="0">
                <a:solidFill>
                  <a:srgbClr val="0000FF"/>
                </a:solidFill>
                <a:latin typeface="幼圆"/>
              </a:rPr>
              <a:t>学习</a:t>
            </a:r>
            <a:r>
              <a:rPr lang="zh-CN" altLang="en-US" sz="2796" dirty="0">
                <a:solidFill>
                  <a:srgbClr val="000000"/>
                </a:solidFill>
                <a:latin typeface="幼圆"/>
              </a:rPr>
              <a:t>）？</a:t>
            </a:r>
          </a:p>
          <a:p>
            <a:pPr marL="0" marR="0" lvl="0" indent="0" defTabSz="914400" eaLnBrk="1" fontAlgn="auto" latinLnBrk="0" hangingPunct="1">
              <a:lnSpc>
                <a:spcPts val="1000"/>
              </a:lnSpc>
              <a:buClrTx/>
              <a:buSzTx/>
              <a:buNone/>
              <a:tabLst>
                <a:tab pos="139700" algn="l"/>
                <a:tab pos="6197600" algn="l"/>
              </a:tabLst>
              <a:defRPr/>
            </a:pPr>
            <a:endParaRPr lang="zh-CN" altLang="en-US" sz="2796" dirty="0">
              <a:solidFill>
                <a:srgbClr val="000000"/>
              </a:solidFill>
              <a:latin typeface="幼圆"/>
            </a:endParaRPr>
          </a:p>
          <a:p>
            <a:pPr marL="0" marR="0" lvl="0" indent="0" defTabSz="914400" eaLnBrk="1" fontAlgn="auto" latinLnBrk="0" hangingPunct="1">
              <a:lnSpc>
                <a:spcPts val="1000"/>
              </a:lnSpc>
              <a:buClrTx/>
              <a:buSzTx/>
              <a:buNone/>
              <a:tabLst>
                <a:tab pos="139700" algn="l"/>
                <a:tab pos="6197600" algn="l"/>
              </a:tabLst>
              <a:defRPr/>
            </a:pPr>
            <a:endParaRPr lang="zh-CN" altLang="en-US" sz="2796" dirty="0">
              <a:solidFill>
                <a:srgbClr val="000000"/>
              </a:solidFill>
              <a:latin typeface="幼圆"/>
            </a:endParaRPr>
          </a:p>
          <a:p>
            <a:pPr marL="0" marR="0" lvl="0" indent="0" defTabSz="914400" eaLnBrk="1" fontAlgn="auto" latinLnBrk="0" hangingPunct="1">
              <a:lnSpc>
                <a:spcPts val="1000"/>
              </a:lnSpc>
              <a:buClrTx/>
              <a:buSzTx/>
              <a:buNone/>
              <a:tabLst>
                <a:tab pos="139700" algn="l"/>
                <a:tab pos="6197600" algn="l"/>
              </a:tabLst>
              <a:defRPr/>
            </a:pPr>
            <a:endParaRPr lang="zh-CN" altLang="en-US" sz="2796" dirty="0">
              <a:solidFill>
                <a:srgbClr val="000000"/>
              </a:solidFill>
              <a:latin typeface="幼圆"/>
            </a:endParaRPr>
          </a:p>
          <a:p>
            <a:pPr marL="0" marR="0" lvl="0" indent="0" defTabSz="914400" eaLnBrk="1" fontAlgn="auto" latinLnBrk="0" hangingPunct="1">
              <a:lnSpc>
                <a:spcPts val="3000"/>
              </a:lnSpc>
              <a:buClrTx/>
              <a:buSzTx/>
              <a:buNone/>
              <a:tabLst>
                <a:tab pos="139700" algn="l"/>
                <a:tab pos="6197600" algn="l"/>
              </a:tabLst>
              <a:defRPr/>
            </a:pPr>
            <a:r>
              <a:rPr lang="zh-CN" altLang="en-US" sz="2796" dirty="0">
                <a:solidFill>
                  <a:srgbClr val="000000"/>
                </a:solidFill>
                <a:latin typeface="幼圆"/>
              </a:rPr>
              <a:t>	</a:t>
            </a:r>
            <a:r>
              <a:rPr lang="en-US" altLang="zh-CN" sz="2004" dirty="0">
                <a:solidFill>
                  <a:srgbClr val="0000FF"/>
                </a:solidFill>
                <a:latin typeface="Times New Roman"/>
              </a:rPr>
              <a:t>neural networks </a:t>
            </a:r>
            <a:r>
              <a:rPr lang="en-US" altLang="zh-CN" sz="2004" dirty="0">
                <a:solidFill>
                  <a:srgbClr val="000000"/>
                </a:solidFill>
                <a:latin typeface="Times New Roman"/>
              </a:rPr>
              <a:t>are massively parallel interconnected networks</a:t>
            </a:r>
          </a:p>
          <a:p>
            <a:pPr marL="0" marR="0" lvl="0" indent="0" defTabSz="914400" eaLnBrk="1" fontAlgn="auto" latinLnBrk="0" hangingPunct="1">
              <a:lnSpc>
                <a:spcPts val="2400"/>
              </a:lnSpc>
              <a:buClrTx/>
              <a:buSzTx/>
              <a:buNone/>
              <a:tabLst>
                <a:tab pos="139700" algn="l"/>
                <a:tab pos="6197600" algn="l"/>
              </a:tabLst>
              <a:defRPr/>
            </a:pPr>
            <a:r>
              <a:rPr lang="en-US" altLang="zh-CN" sz="2004" dirty="0">
                <a:solidFill>
                  <a:srgbClr val="000000"/>
                </a:solidFill>
                <a:latin typeface="Times New Roman"/>
              </a:rPr>
              <a:t>	</a:t>
            </a:r>
            <a:r>
              <a:rPr lang="en-US" altLang="zh-CN" sz="2006" dirty="0">
                <a:solidFill>
                  <a:srgbClr val="000000"/>
                </a:solidFill>
                <a:latin typeface="Times New Roman"/>
              </a:rPr>
              <a:t>of simple (usually adaptive) elements and their hierarchical</a:t>
            </a:r>
          </a:p>
          <a:p>
            <a:pPr marL="0" marR="0" lvl="0" indent="0" defTabSz="914400" eaLnBrk="1" fontAlgn="auto" latinLnBrk="0" hangingPunct="1">
              <a:lnSpc>
                <a:spcPts val="2402"/>
              </a:lnSpc>
              <a:buClrTx/>
              <a:buSzTx/>
              <a:buNone/>
              <a:tabLst>
                <a:tab pos="139700" algn="l"/>
                <a:tab pos="6197600" algn="l"/>
              </a:tabLst>
              <a:defRPr/>
            </a:pPr>
            <a:r>
              <a:rPr lang="en-US" altLang="zh-CN" sz="2006" dirty="0">
                <a:solidFill>
                  <a:srgbClr val="000000"/>
                </a:solidFill>
                <a:latin typeface="Times New Roman"/>
              </a:rPr>
              <a:t>	</a:t>
            </a:r>
            <a:r>
              <a:rPr lang="en-US" altLang="zh-CN" sz="2004" dirty="0">
                <a:solidFill>
                  <a:srgbClr val="000000"/>
                </a:solidFill>
                <a:latin typeface="Times New Roman"/>
              </a:rPr>
              <a:t>organizations which are intended to interact with the objects of</a:t>
            </a:r>
          </a:p>
          <a:p>
            <a:pPr marL="0" marR="0" lvl="0" indent="0" defTabSz="914400" eaLnBrk="1" fontAlgn="auto" latinLnBrk="0" hangingPunct="1">
              <a:lnSpc>
                <a:spcPts val="2400"/>
              </a:lnSpc>
              <a:buClrTx/>
              <a:buSzTx/>
              <a:buNone/>
              <a:tabLst>
                <a:tab pos="139700" algn="l"/>
                <a:tab pos="6197600" algn="l"/>
              </a:tabLst>
              <a:defRPr/>
            </a:pPr>
            <a:r>
              <a:rPr lang="en-US" altLang="zh-CN" sz="2004" dirty="0">
                <a:solidFill>
                  <a:srgbClr val="000000"/>
                </a:solidFill>
                <a:latin typeface="Times New Roman"/>
              </a:rPr>
              <a:t>	the real world in the same way as biological nervous systems do</a:t>
            </a:r>
          </a:p>
          <a:p>
            <a:pPr marL="0" marR="0" lvl="0" indent="0" defTabSz="914400" eaLnBrk="1" fontAlgn="auto" latinLnBrk="0" hangingPunct="1">
              <a:lnSpc>
                <a:spcPts val="1000"/>
              </a:lnSpc>
              <a:buClrTx/>
              <a:buSzTx/>
              <a:buNone/>
              <a:tabLst>
                <a:tab pos="139700" algn="l"/>
                <a:tab pos="6197600" algn="l"/>
              </a:tabLst>
              <a:defRPr/>
            </a:pPr>
            <a:endParaRPr lang="en-US" altLang="zh-CN" sz="2004" dirty="0">
              <a:solidFill>
                <a:srgbClr val="000000"/>
              </a:solidFill>
              <a:latin typeface="Times New Roman"/>
            </a:endParaRPr>
          </a:p>
          <a:p>
            <a:pPr marL="0" marR="0" lvl="0" indent="0" defTabSz="914400" eaLnBrk="1" fontAlgn="auto" latinLnBrk="0" hangingPunct="1">
              <a:lnSpc>
                <a:spcPts val="2558"/>
              </a:lnSpc>
              <a:buClrTx/>
              <a:buSzTx/>
              <a:buNone/>
              <a:tabLst>
                <a:tab pos="139700" algn="l"/>
                <a:tab pos="6197600" algn="l"/>
              </a:tabLst>
              <a:defRPr/>
            </a:pPr>
            <a:r>
              <a:rPr lang="en-US" altLang="zh-CN" sz="2004" dirty="0">
                <a:solidFill>
                  <a:srgbClr val="000000"/>
                </a:solidFill>
                <a:latin typeface="Times New Roman"/>
              </a:rPr>
              <a:t>		</a:t>
            </a:r>
            <a:r>
              <a:rPr lang="en-US" altLang="zh-CN" dirty="0">
                <a:solidFill>
                  <a:srgbClr val="800000"/>
                </a:solidFill>
                <a:latin typeface="Times New Roman"/>
              </a:rPr>
              <a:t>[T. </a:t>
            </a:r>
            <a:r>
              <a:rPr lang="en-US" altLang="zh-CN" dirty="0" err="1">
                <a:solidFill>
                  <a:srgbClr val="800000"/>
                </a:solidFill>
                <a:latin typeface="Times New Roman"/>
              </a:rPr>
              <a:t>Kohonen</a:t>
            </a:r>
            <a:r>
              <a:rPr lang="en-US" altLang="zh-CN" dirty="0">
                <a:solidFill>
                  <a:srgbClr val="800000"/>
                </a:solidFill>
                <a:latin typeface="Times New Roman"/>
              </a:rPr>
              <a:t>, NN88]</a:t>
            </a:r>
            <a:endParaRPr lang="zh-CN" altLang="en-US" dirty="0">
              <a:solidFill>
                <a:srgbClr val="800000"/>
              </a:solidFill>
              <a:latin typeface="Times New Roman"/>
            </a:endParaRPr>
          </a:p>
        </p:txBody>
      </p:sp>
      <p:sp>
        <p:nvSpPr>
          <p:cNvPr id="26" name="TextBox 25"/>
          <p:cNvSpPr txBox="1"/>
          <p:nvPr/>
        </p:nvSpPr>
        <p:spPr>
          <a:xfrm>
            <a:off x="484022" y="2948815"/>
            <a:ext cx="1972463" cy="328551"/>
          </a:xfrm>
          <a:prstGeom prst="rect">
            <a:avLst/>
          </a:prstGeom>
          <a:noFill/>
        </p:spPr>
        <p:txBody>
          <a:bodyPr vert="horz" wrap="none" lIns="0" tIns="0" rIns="0" bIns="0" rtlCol="0">
            <a:spAutoFit/>
          </a:bodyPr>
          <a:lstStyle/>
          <a:p>
            <a:pPr>
              <a:lnSpc>
                <a:spcPts val="2662"/>
              </a:lnSpc>
            </a:pPr>
            <a:r>
              <a:rPr lang="en-US" altLang="zh-CN" sz="2196">
                <a:solidFill>
                  <a:srgbClr val="000000"/>
                </a:solidFill>
                <a:latin typeface="Times New Roman"/>
              </a:rPr>
              <a:t>M-P </a:t>
            </a:r>
            <a:r>
              <a:rPr lang="zh-CN" altLang="en-US" sz="2196">
                <a:solidFill>
                  <a:srgbClr val="000000"/>
                </a:solidFill>
                <a:latin typeface="幼圆"/>
              </a:rPr>
              <a:t>神经元模型</a:t>
            </a:r>
          </a:p>
        </p:txBody>
      </p:sp>
      <p:sp>
        <p:nvSpPr>
          <p:cNvPr id="27" name="TextBox 26"/>
          <p:cNvSpPr txBox="1"/>
          <p:nvPr/>
        </p:nvSpPr>
        <p:spPr>
          <a:xfrm>
            <a:off x="2608833" y="3025396"/>
            <a:ext cx="2385268" cy="243656"/>
          </a:xfrm>
          <a:prstGeom prst="rect">
            <a:avLst/>
          </a:prstGeom>
          <a:noFill/>
        </p:spPr>
        <p:txBody>
          <a:bodyPr vert="horz" wrap="none" lIns="0" tIns="0" rIns="0" bIns="0" rtlCol="0">
            <a:spAutoFit/>
          </a:bodyPr>
          <a:lstStyle/>
          <a:p>
            <a:pPr>
              <a:lnSpc>
                <a:spcPts val="1934"/>
              </a:lnSpc>
            </a:pPr>
            <a:r>
              <a:rPr lang="en-US" altLang="zh-CN" sz="1596">
                <a:solidFill>
                  <a:srgbClr val="C00000"/>
                </a:solidFill>
                <a:latin typeface="Times New Roman"/>
              </a:rPr>
              <a:t>[McCulloch and Pitts,  1943]</a:t>
            </a:r>
            <a:endParaRPr lang="zh-CN" altLang="en-US" sz="1596">
              <a:solidFill>
                <a:srgbClr val="C00000"/>
              </a:solidFill>
              <a:latin typeface="Times New Roman"/>
            </a:endParaRPr>
          </a:p>
        </p:txBody>
      </p:sp>
      <p:sp>
        <p:nvSpPr>
          <p:cNvPr id="28" name="TextBox 27"/>
          <p:cNvSpPr txBox="1"/>
          <p:nvPr/>
        </p:nvSpPr>
        <p:spPr>
          <a:xfrm>
            <a:off x="6738493" y="3397000"/>
            <a:ext cx="1846659" cy="2641749"/>
          </a:xfrm>
          <a:prstGeom prst="rect">
            <a:avLst/>
          </a:prstGeom>
          <a:noFill/>
        </p:spPr>
        <p:txBody>
          <a:bodyPr vert="horz" wrap="none" lIns="0" tIns="0" rIns="0" bIns="0" rtlCol="0">
            <a:spAutoFit/>
          </a:bodyPr>
          <a:lstStyle/>
          <a:p>
            <a:pPr>
              <a:lnSpc>
                <a:spcPts val="1732"/>
              </a:lnSpc>
            </a:pPr>
            <a:r>
              <a:rPr lang="zh-CN" altLang="en-US" sz="1802" dirty="0">
                <a:solidFill>
                  <a:srgbClr val="000000"/>
                </a:solidFill>
                <a:latin typeface="幼圆"/>
              </a:rPr>
              <a:t>神经网络是一个很</a:t>
            </a:r>
          </a:p>
          <a:p>
            <a:pPr>
              <a:lnSpc>
                <a:spcPts val="2163"/>
              </a:lnSpc>
            </a:pPr>
            <a:r>
              <a:rPr lang="zh-CN" altLang="en-US" dirty="0">
                <a:solidFill>
                  <a:srgbClr val="000000"/>
                </a:solidFill>
                <a:latin typeface="幼圆"/>
              </a:rPr>
              <a:t>大的学科，本课程</a:t>
            </a:r>
          </a:p>
          <a:p>
            <a:pPr>
              <a:lnSpc>
                <a:spcPts val="2160"/>
              </a:lnSpc>
            </a:pPr>
            <a:r>
              <a:rPr lang="zh-CN" altLang="en-US" dirty="0">
                <a:solidFill>
                  <a:srgbClr val="000000"/>
                </a:solidFill>
                <a:latin typeface="幼圆"/>
              </a:rPr>
              <a:t>仅讨论它与机器学</a:t>
            </a:r>
          </a:p>
          <a:p>
            <a:pPr>
              <a:lnSpc>
                <a:spcPts val="2100"/>
              </a:lnSpc>
            </a:pPr>
            <a:r>
              <a:rPr lang="zh-CN" altLang="en-US" dirty="0">
                <a:solidFill>
                  <a:srgbClr val="000000"/>
                </a:solidFill>
                <a:latin typeface="幼圆"/>
              </a:rPr>
              <a:t>习的交集</a:t>
            </a:r>
          </a:p>
          <a:p>
            <a:pPr>
              <a:lnSpc>
                <a:spcPts val="1000"/>
              </a:lnSpc>
            </a:pPr>
            <a:endParaRPr lang="zh-CN" altLang="en-US" dirty="0">
              <a:solidFill>
                <a:srgbClr val="000000"/>
              </a:solidFill>
              <a:latin typeface="幼圆"/>
            </a:endParaRPr>
          </a:p>
          <a:p>
            <a:pPr>
              <a:lnSpc>
                <a:spcPts val="1000"/>
              </a:lnSpc>
            </a:pPr>
            <a:endParaRPr lang="zh-CN" altLang="en-US" dirty="0">
              <a:solidFill>
                <a:srgbClr val="000000"/>
              </a:solidFill>
              <a:latin typeface="幼圆"/>
            </a:endParaRPr>
          </a:p>
          <a:p>
            <a:pPr>
              <a:lnSpc>
                <a:spcPts val="1000"/>
              </a:lnSpc>
            </a:pPr>
            <a:endParaRPr lang="zh-CN" altLang="en-US" dirty="0">
              <a:solidFill>
                <a:srgbClr val="000000"/>
              </a:solidFill>
              <a:latin typeface="幼圆"/>
            </a:endParaRPr>
          </a:p>
          <a:p>
            <a:pPr>
              <a:lnSpc>
                <a:spcPts val="1000"/>
              </a:lnSpc>
            </a:pPr>
            <a:endParaRPr lang="zh-CN" altLang="en-US" dirty="0">
              <a:solidFill>
                <a:srgbClr val="000000"/>
              </a:solidFill>
              <a:latin typeface="幼圆"/>
            </a:endParaRPr>
          </a:p>
          <a:p>
            <a:pPr>
              <a:lnSpc>
                <a:spcPts val="2619"/>
              </a:lnSpc>
            </a:pPr>
            <a:r>
              <a:rPr lang="zh-CN" altLang="en-US" sz="2004" dirty="0">
                <a:solidFill>
                  <a:srgbClr val="0000FF"/>
                </a:solidFill>
                <a:latin typeface="幼圆"/>
              </a:rPr>
              <a:t>神经网络学得的</a:t>
            </a:r>
          </a:p>
          <a:p>
            <a:pPr>
              <a:lnSpc>
                <a:spcPts val="2880"/>
              </a:lnSpc>
            </a:pPr>
            <a:r>
              <a:rPr lang="zh-CN" altLang="en-US" sz="2004" dirty="0">
                <a:solidFill>
                  <a:srgbClr val="0000FF"/>
                </a:solidFill>
                <a:latin typeface="幼圆"/>
              </a:rPr>
              <a:t>知识蕴含在连接</a:t>
            </a:r>
          </a:p>
          <a:p>
            <a:pPr>
              <a:lnSpc>
                <a:spcPts val="2880"/>
              </a:lnSpc>
            </a:pPr>
            <a:r>
              <a:rPr lang="zh-CN" altLang="en-US" sz="2004" dirty="0">
                <a:solidFill>
                  <a:srgbClr val="0000FF"/>
                </a:solidFill>
                <a:latin typeface="幼圆"/>
              </a:rPr>
              <a:t>权与阈值中</a:t>
            </a:r>
          </a:p>
        </p:txBody>
      </p:sp>
      <p:sp>
        <p:nvSpPr>
          <p:cNvPr id="8" name="TextBox 7"/>
          <p:cNvSpPr txBox="1"/>
          <p:nvPr/>
        </p:nvSpPr>
        <p:spPr>
          <a:xfrm>
            <a:off x="6858016" y="214290"/>
            <a:ext cx="2143140" cy="2308324"/>
          </a:xfrm>
          <a:prstGeom prst="rect">
            <a:avLst/>
          </a:prstGeom>
          <a:noFill/>
        </p:spPr>
        <p:txBody>
          <a:bodyPr wrap="square" rtlCol="0">
            <a:spAutoFit/>
          </a:bodyPr>
          <a:lstStyle/>
          <a:p>
            <a:r>
              <a:rPr lang="zh-CN" altLang="en-US">
                <a:solidFill>
                  <a:srgbClr val="FF0000"/>
                </a:solidFill>
              </a:rPr>
              <a:t>神经网络</a:t>
            </a:r>
            <a:r>
              <a:rPr lang="zh-CN" altLang="en-US">
                <a:solidFill>
                  <a:srgbClr val="0000FF"/>
                </a:solidFill>
              </a:rPr>
              <a:t>是</a:t>
            </a:r>
            <a:r>
              <a:rPr lang="zh-CN" altLang="en-US"/>
              <a:t>一个具有适应性的简单单元组成的广泛并行互联的</a:t>
            </a:r>
            <a:r>
              <a:rPr lang="zh-CN" altLang="en-US">
                <a:solidFill>
                  <a:srgbClr val="0000FF"/>
                </a:solidFill>
              </a:rPr>
              <a:t>网络</a:t>
            </a:r>
            <a:r>
              <a:rPr lang="zh-CN" altLang="en-US"/>
              <a:t>，它的组织能够模拟生物神经系统对真实世界物体所作出的交互反应。</a:t>
            </a:r>
          </a:p>
        </p:txBody>
      </p:sp>
      <p:sp>
        <p:nvSpPr>
          <p:cNvPr id="3" name="灯片编号占位符 2"/>
          <p:cNvSpPr>
            <a:spLocks noGrp="1"/>
          </p:cNvSpPr>
          <p:nvPr>
            <p:ph type="sldNum" sz="quarter" idx="12"/>
          </p:nvPr>
        </p:nvSpPr>
        <p:spPr/>
        <p:txBody>
          <a:bodyPr/>
          <a:lstStyle/>
          <a:p>
            <a:fld id="{33EDA0CF-E687-4F94-BAB7-F9F852428243}" type="slidenum">
              <a:rPr lang="zh-CN" altLang="en-US" smtClean="0"/>
              <a:pPr/>
              <a:t>10</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down)">
                                      <p:cBhvr>
                                        <p:cTn id="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A68A7A21-178D-4DF9-8B4F-DE9A02542FE7}"/>
              </a:ext>
            </a:extLst>
          </p:cNvPr>
          <p:cNvPicPr>
            <a:picLocks noChangeAspect="1"/>
          </p:cNvPicPr>
          <p:nvPr/>
        </p:nvPicPr>
        <p:blipFill>
          <a:blip r:embed="rId3"/>
          <a:stretch>
            <a:fillRect/>
          </a:stretch>
        </p:blipFill>
        <p:spPr>
          <a:xfrm>
            <a:off x="0" y="76200"/>
            <a:ext cx="9144000" cy="6705600"/>
          </a:xfrm>
          <a:prstGeom prst="rect">
            <a:avLst/>
          </a:prstGeom>
        </p:spPr>
      </p:pic>
      <p:pic>
        <p:nvPicPr>
          <p:cNvPr id="15" name="图片 14">
            <a:extLst>
              <a:ext uri="{FF2B5EF4-FFF2-40B4-BE49-F238E27FC236}">
                <a16:creationId xmlns:a16="http://schemas.microsoft.com/office/drawing/2014/main" id="{803D9188-6E78-45E8-9D06-DB7F3EA9011A}"/>
              </a:ext>
            </a:extLst>
          </p:cNvPr>
          <p:cNvPicPr>
            <a:picLocks noChangeAspect="1"/>
          </p:cNvPicPr>
          <p:nvPr/>
        </p:nvPicPr>
        <p:blipFill>
          <a:blip r:embed="rId4"/>
          <a:stretch>
            <a:fillRect/>
          </a:stretch>
        </p:blipFill>
        <p:spPr>
          <a:xfrm>
            <a:off x="475717" y="4499677"/>
            <a:ext cx="8286750" cy="2221798"/>
          </a:xfrm>
          <a:prstGeom prst="rect">
            <a:avLst/>
          </a:prstGeom>
        </p:spPr>
      </p:pic>
      <p:sp>
        <p:nvSpPr>
          <p:cNvPr id="25" name="TextBox 24"/>
          <p:cNvSpPr txBox="1"/>
          <p:nvPr/>
        </p:nvSpPr>
        <p:spPr>
          <a:xfrm>
            <a:off x="176229" y="300511"/>
            <a:ext cx="1077218" cy="346249"/>
          </a:xfrm>
          <a:prstGeom prst="rect">
            <a:avLst/>
          </a:prstGeom>
          <a:noFill/>
        </p:spPr>
        <p:txBody>
          <a:bodyPr vert="horz" wrap="none" lIns="0" tIns="0" rIns="0" bIns="0" rtlCol="0">
            <a:spAutoFit/>
          </a:bodyPr>
          <a:lstStyle/>
          <a:p>
            <a:pPr marL="0" marR="0" lvl="0" indent="0" defTabSz="914400" eaLnBrk="1" fontAlgn="auto" latinLnBrk="0" hangingPunct="1">
              <a:lnSpc>
                <a:spcPts val="2687"/>
              </a:lnSpc>
              <a:buClrTx/>
              <a:buSzTx/>
              <a:buNone/>
              <a:tabLst>
                <a:tab pos="139700" algn="l"/>
                <a:tab pos="6197600" algn="l"/>
              </a:tabLst>
              <a:defRPr/>
            </a:pPr>
            <a:r>
              <a:rPr lang="zh-CN" altLang="en-US" sz="2796" b="1" dirty="0">
                <a:solidFill>
                  <a:srgbClr val="0000FF"/>
                </a:solidFill>
                <a:latin typeface="幼圆"/>
              </a:rPr>
              <a:t>神经元</a:t>
            </a:r>
          </a:p>
        </p:txBody>
      </p:sp>
      <p:sp>
        <p:nvSpPr>
          <p:cNvPr id="3" name="灯片编号占位符 2"/>
          <p:cNvSpPr>
            <a:spLocks noGrp="1"/>
          </p:cNvSpPr>
          <p:nvPr>
            <p:ph type="sldNum" sz="quarter" idx="12"/>
          </p:nvPr>
        </p:nvSpPr>
        <p:spPr/>
        <p:txBody>
          <a:bodyPr/>
          <a:lstStyle/>
          <a:p>
            <a:fld id="{33EDA0CF-E687-4F94-BAB7-F9F852428243}" type="slidenum">
              <a:rPr lang="zh-CN" altLang="en-US" smtClean="0"/>
              <a:pPr/>
              <a:t>11</a:t>
            </a:fld>
            <a:endParaRPr lang="zh-CN" altLang="en-US"/>
          </a:p>
        </p:txBody>
      </p:sp>
      <p:sp>
        <p:nvSpPr>
          <p:cNvPr id="7" name="TextBox 24">
            <a:extLst>
              <a:ext uri="{FF2B5EF4-FFF2-40B4-BE49-F238E27FC236}">
                <a16:creationId xmlns:a16="http://schemas.microsoft.com/office/drawing/2014/main" id="{9EEE37E4-2207-45A9-95B9-6A6730AD2821}"/>
              </a:ext>
            </a:extLst>
          </p:cNvPr>
          <p:cNvSpPr txBox="1"/>
          <p:nvPr/>
        </p:nvSpPr>
        <p:spPr>
          <a:xfrm>
            <a:off x="649156" y="820093"/>
            <a:ext cx="2769989" cy="346249"/>
          </a:xfrm>
          <a:prstGeom prst="rect">
            <a:avLst/>
          </a:prstGeom>
          <a:noFill/>
        </p:spPr>
        <p:txBody>
          <a:bodyPr vert="horz" wrap="none" lIns="0" tIns="0" rIns="0" bIns="0" rtlCol="0">
            <a:spAutoFit/>
          </a:bodyPr>
          <a:lstStyle/>
          <a:p>
            <a:pPr marL="0" marR="0" lvl="0" indent="0" defTabSz="914400" eaLnBrk="1" fontAlgn="auto" latinLnBrk="0" hangingPunct="1">
              <a:lnSpc>
                <a:spcPts val="2687"/>
              </a:lnSpc>
              <a:buClrTx/>
              <a:buSzTx/>
              <a:buNone/>
              <a:tabLst>
                <a:tab pos="139700" algn="l"/>
                <a:tab pos="6197600" algn="l"/>
              </a:tabLst>
              <a:defRPr/>
            </a:pPr>
            <a:r>
              <a:rPr lang="zh-CN" altLang="en-US" sz="2400" dirty="0">
                <a:solidFill>
                  <a:srgbClr val="000000"/>
                </a:solidFill>
                <a:latin typeface="幼圆"/>
              </a:rPr>
              <a:t>大脑的神经元知识：</a:t>
            </a:r>
          </a:p>
        </p:txBody>
      </p:sp>
      <p:pic>
        <p:nvPicPr>
          <p:cNvPr id="12" name="图片 11">
            <a:extLst>
              <a:ext uri="{FF2B5EF4-FFF2-40B4-BE49-F238E27FC236}">
                <a16:creationId xmlns:a16="http://schemas.microsoft.com/office/drawing/2014/main" id="{78BEBF9E-47FF-49C0-B173-86308C691886}"/>
              </a:ext>
            </a:extLst>
          </p:cNvPr>
          <p:cNvPicPr>
            <a:picLocks noChangeAspect="1"/>
          </p:cNvPicPr>
          <p:nvPr/>
        </p:nvPicPr>
        <p:blipFill>
          <a:blip r:embed="rId5"/>
          <a:stretch>
            <a:fillRect/>
          </a:stretch>
        </p:blipFill>
        <p:spPr>
          <a:xfrm>
            <a:off x="644513" y="1135283"/>
            <a:ext cx="7574482" cy="3364394"/>
          </a:xfrm>
          <a:prstGeom prst="rect">
            <a:avLst/>
          </a:prstGeom>
        </p:spPr>
      </p:pic>
    </p:spTree>
    <p:extLst>
      <p:ext uri="{BB962C8B-B14F-4D97-AF65-F5344CB8AC3E}">
        <p14:creationId xmlns:p14="http://schemas.microsoft.com/office/powerpoint/2010/main" val="34889311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3523CD24-6706-49CD-B4E3-3C6E76128C2B}"/>
              </a:ext>
            </a:extLst>
          </p:cNvPr>
          <p:cNvPicPr>
            <a:picLocks noChangeAspect="1"/>
          </p:cNvPicPr>
          <p:nvPr/>
        </p:nvPicPr>
        <p:blipFill>
          <a:blip r:embed="rId3"/>
          <a:stretch>
            <a:fillRect/>
          </a:stretch>
        </p:blipFill>
        <p:spPr>
          <a:xfrm>
            <a:off x="0" y="76200"/>
            <a:ext cx="9144000" cy="6705600"/>
          </a:xfrm>
          <a:prstGeom prst="rect">
            <a:avLst/>
          </a:prstGeom>
        </p:spPr>
      </p:pic>
      <p:sp>
        <p:nvSpPr>
          <p:cNvPr id="25" name="TextBox 24"/>
          <p:cNvSpPr txBox="1"/>
          <p:nvPr/>
        </p:nvSpPr>
        <p:spPr>
          <a:xfrm>
            <a:off x="176229" y="300511"/>
            <a:ext cx="3590727" cy="346249"/>
          </a:xfrm>
          <a:prstGeom prst="rect">
            <a:avLst/>
          </a:prstGeom>
          <a:noFill/>
        </p:spPr>
        <p:txBody>
          <a:bodyPr vert="horz" wrap="none" lIns="0" tIns="0" rIns="0" bIns="0" rtlCol="0">
            <a:spAutoFit/>
          </a:bodyPr>
          <a:lstStyle/>
          <a:p>
            <a:pPr marL="0" marR="0" lvl="0" indent="0" defTabSz="914400" eaLnBrk="1" fontAlgn="auto" latinLnBrk="0" hangingPunct="1">
              <a:lnSpc>
                <a:spcPts val="2687"/>
              </a:lnSpc>
              <a:buClrTx/>
              <a:buSzTx/>
              <a:buNone/>
              <a:tabLst>
                <a:tab pos="139700" algn="l"/>
                <a:tab pos="6197600" algn="l"/>
              </a:tabLst>
              <a:defRPr/>
            </a:pPr>
            <a:r>
              <a:rPr lang="zh-CN" altLang="en-US" sz="2796" dirty="0">
                <a:solidFill>
                  <a:srgbClr val="000000"/>
                </a:solidFill>
                <a:latin typeface="幼圆"/>
              </a:rPr>
              <a:t>神经元工作的数学表示</a:t>
            </a:r>
          </a:p>
        </p:txBody>
      </p:sp>
      <p:sp>
        <p:nvSpPr>
          <p:cNvPr id="3" name="灯片编号占位符 2"/>
          <p:cNvSpPr>
            <a:spLocks noGrp="1"/>
          </p:cNvSpPr>
          <p:nvPr>
            <p:ph type="sldNum" sz="quarter" idx="12"/>
          </p:nvPr>
        </p:nvSpPr>
        <p:spPr/>
        <p:txBody>
          <a:bodyPr/>
          <a:lstStyle/>
          <a:p>
            <a:fld id="{33EDA0CF-E687-4F94-BAB7-F9F852428243}" type="slidenum">
              <a:rPr lang="zh-CN" altLang="en-US" smtClean="0"/>
              <a:pPr/>
              <a:t>12</a:t>
            </a:fld>
            <a:endParaRPr lang="zh-CN" altLang="en-US"/>
          </a:p>
        </p:txBody>
      </p:sp>
      <p:sp>
        <p:nvSpPr>
          <p:cNvPr id="7" name="TextBox 24">
            <a:extLst>
              <a:ext uri="{FF2B5EF4-FFF2-40B4-BE49-F238E27FC236}">
                <a16:creationId xmlns:a16="http://schemas.microsoft.com/office/drawing/2014/main" id="{9EEE37E4-2207-45A9-95B9-6A6730AD2821}"/>
              </a:ext>
            </a:extLst>
          </p:cNvPr>
          <p:cNvSpPr txBox="1"/>
          <p:nvPr/>
        </p:nvSpPr>
        <p:spPr>
          <a:xfrm>
            <a:off x="395536" y="820093"/>
            <a:ext cx="8136904" cy="398186"/>
          </a:xfrm>
          <a:prstGeom prst="rect">
            <a:avLst/>
          </a:prstGeom>
          <a:noFill/>
        </p:spPr>
        <p:txBody>
          <a:bodyPr vert="horz" wrap="square" lIns="0" tIns="0" rIns="0" bIns="0" rtlCol="0">
            <a:spAutoFit/>
          </a:bodyPr>
          <a:lstStyle/>
          <a:p>
            <a:pPr marL="0" marR="0" lvl="0" indent="0" defTabSz="914400" eaLnBrk="1" fontAlgn="auto" latinLnBrk="0" hangingPunct="1">
              <a:lnSpc>
                <a:spcPts val="3600"/>
              </a:lnSpc>
              <a:buClrTx/>
              <a:buSzTx/>
              <a:buNone/>
              <a:tabLst>
                <a:tab pos="139700" algn="l"/>
                <a:tab pos="6197600" algn="l"/>
              </a:tabLst>
              <a:defRPr/>
            </a:pPr>
            <a:r>
              <a:rPr lang="zh-CN" altLang="en-US" sz="2400" dirty="0">
                <a:solidFill>
                  <a:srgbClr val="000000"/>
                </a:solidFill>
                <a:latin typeface="幼圆"/>
              </a:rPr>
              <a:t>神经网络是以从神经元抽象出来的数学模型为出发点的。</a:t>
            </a:r>
            <a:endParaRPr lang="en-US" altLang="zh-CN" sz="2400" dirty="0">
              <a:solidFill>
                <a:srgbClr val="000000"/>
              </a:solidFill>
              <a:latin typeface="幼圆"/>
            </a:endParaRPr>
          </a:p>
        </p:txBody>
      </p:sp>
      <p:pic>
        <p:nvPicPr>
          <p:cNvPr id="6" name="图片 5">
            <a:extLst>
              <a:ext uri="{FF2B5EF4-FFF2-40B4-BE49-F238E27FC236}">
                <a16:creationId xmlns:a16="http://schemas.microsoft.com/office/drawing/2014/main" id="{7968BC32-F10D-44CE-A94D-6DDD7C5A03E7}"/>
              </a:ext>
            </a:extLst>
          </p:cNvPr>
          <p:cNvPicPr>
            <a:picLocks noChangeAspect="1"/>
          </p:cNvPicPr>
          <p:nvPr/>
        </p:nvPicPr>
        <p:blipFill>
          <a:blip r:embed="rId4"/>
          <a:stretch>
            <a:fillRect/>
          </a:stretch>
        </p:blipFill>
        <p:spPr>
          <a:xfrm>
            <a:off x="123825" y="1257005"/>
            <a:ext cx="8562975" cy="5324475"/>
          </a:xfrm>
          <a:prstGeom prst="rect">
            <a:avLst/>
          </a:prstGeom>
        </p:spPr>
      </p:pic>
    </p:spTree>
    <p:extLst>
      <p:ext uri="{BB962C8B-B14F-4D97-AF65-F5344CB8AC3E}">
        <p14:creationId xmlns:p14="http://schemas.microsoft.com/office/powerpoint/2010/main" val="24185101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02EE1037-FDBA-4DB2-B000-36101C238664}"/>
              </a:ext>
            </a:extLst>
          </p:cNvPr>
          <p:cNvPicPr>
            <a:picLocks noChangeAspect="1"/>
          </p:cNvPicPr>
          <p:nvPr/>
        </p:nvPicPr>
        <p:blipFill>
          <a:blip r:embed="rId3"/>
          <a:stretch>
            <a:fillRect/>
          </a:stretch>
        </p:blipFill>
        <p:spPr>
          <a:xfrm>
            <a:off x="0" y="76200"/>
            <a:ext cx="9144000" cy="6705600"/>
          </a:xfrm>
          <a:prstGeom prst="rect">
            <a:avLst/>
          </a:prstGeom>
        </p:spPr>
      </p:pic>
      <p:sp>
        <p:nvSpPr>
          <p:cNvPr id="25" name="TextBox 24"/>
          <p:cNvSpPr txBox="1"/>
          <p:nvPr/>
        </p:nvSpPr>
        <p:spPr>
          <a:xfrm>
            <a:off x="176229" y="300511"/>
            <a:ext cx="3590727" cy="346249"/>
          </a:xfrm>
          <a:prstGeom prst="rect">
            <a:avLst/>
          </a:prstGeom>
          <a:noFill/>
        </p:spPr>
        <p:txBody>
          <a:bodyPr vert="horz" wrap="none" lIns="0" tIns="0" rIns="0" bIns="0" rtlCol="0">
            <a:spAutoFit/>
          </a:bodyPr>
          <a:lstStyle/>
          <a:p>
            <a:pPr marL="0" marR="0" lvl="0" indent="0" algn="l" defTabSz="914400" rtl="0" eaLnBrk="1" fontAlgn="auto" latinLnBrk="0" hangingPunct="1">
              <a:lnSpc>
                <a:spcPts val="2687"/>
              </a:lnSpc>
              <a:spcBef>
                <a:spcPts val="0"/>
              </a:spcBef>
              <a:spcAft>
                <a:spcPts val="0"/>
              </a:spcAft>
              <a:buClrTx/>
              <a:buSzTx/>
              <a:buFontTx/>
              <a:buNone/>
              <a:tabLst>
                <a:tab pos="139700" algn="l"/>
                <a:tab pos="6197600" algn="l"/>
              </a:tabLst>
              <a:defRPr/>
            </a:pPr>
            <a:r>
              <a:rPr kumimoji="0" lang="zh-CN" altLang="en-US" sz="2796" b="0" i="0" u="none" strike="noStrike" kern="1200" cap="none" spc="0" normalizeH="0" baseline="0" noProof="0" dirty="0">
                <a:ln>
                  <a:noFill/>
                </a:ln>
                <a:solidFill>
                  <a:srgbClr val="000000"/>
                </a:solidFill>
                <a:effectLst/>
                <a:uLnTx/>
                <a:uFillTx/>
                <a:latin typeface="幼圆"/>
                <a:ea typeface="宋体" panose="02010600030101010101" pitchFamily="2" charset="-122"/>
                <a:cs typeface="+mn-cs"/>
              </a:rPr>
              <a:t>神经元工作的数学表示</a:t>
            </a:r>
          </a:p>
        </p:txBody>
      </p:sp>
      <p:sp>
        <p:nvSpPr>
          <p:cNvPr id="3" name="灯片编号占位符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EDA0CF-E687-4F94-BAB7-F9F852428243}" type="slidenum">
              <a:rPr kumimoji="0" lang="zh-CN" altLang="en-US" sz="1200" b="0" i="0" u="none" strike="noStrike" kern="1200" cap="none" spc="0" normalizeH="0" baseline="0" noProof="0" smtClean="0">
                <a:ln>
                  <a:noFill/>
                </a:ln>
                <a:solidFill>
                  <a:prstClr val="black">
                    <a:tint val="75000"/>
                  </a:prstClr>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zh-CN" altLang="en-US" sz="1200"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endParaRPr>
          </a:p>
        </p:txBody>
      </p:sp>
      <p:sp>
        <p:nvSpPr>
          <p:cNvPr id="7" name="TextBox 24">
            <a:extLst>
              <a:ext uri="{FF2B5EF4-FFF2-40B4-BE49-F238E27FC236}">
                <a16:creationId xmlns:a16="http://schemas.microsoft.com/office/drawing/2014/main" id="{9EEE37E4-2207-45A9-95B9-6A6730AD2821}"/>
              </a:ext>
            </a:extLst>
          </p:cNvPr>
          <p:cNvSpPr txBox="1"/>
          <p:nvPr/>
        </p:nvSpPr>
        <p:spPr>
          <a:xfrm>
            <a:off x="251520" y="820093"/>
            <a:ext cx="8784976" cy="1317220"/>
          </a:xfrm>
          <a:prstGeom prst="rect">
            <a:avLst/>
          </a:prstGeom>
          <a:noFill/>
        </p:spPr>
        <p:txBody>
          <a:bodyPr vert="horz" wrap="square" lIns="0" tIns="0" rIns="0" bIns="0" rtlCol="0">
            <a:spAutoFit/>
          </a:bodyPr>
          <a:lstStyle/>
          <a:p>
            <a:pPr marL="0" marR="0" lvl="0" indent="0" algn="l" defTabSz="914400" rtl="0" eaLnBrk="1" fontAlgn="auto" latinLnBrk="0" hangingPunct="1">
              <a:lnSpc>
                <a:spcPts val="3600"/>
              </a:lnSpc>
              <a:spcBef>
                <a:spcPts val="0"/>
              </a:spcBef>
              <a:spcAft>
                <a:spcPts val="0"/>
              </a:spcAft>
              <a:buClrTx/>
              <a:buSzTx/>
              <a:buFontTx/>
              <a:buNone/>
              <a:tabLst>
                <a:tab pos="139700" algn="l"/>
                <a:tab pos="6197600" algn="l"/>
              </a:tabLst>
              <a:defRPr/>
            </a:pPr>
            <a:r>
              <a:rPr kumimoji="0" lang="zh-CN" altLang="en-US" sz="2200" b="0" i="0" u="none" strike="noStrike" kern="1200" cap="none" spc="0" normalizeH="0" baseline="0" noProof="0" dirty="0">
                <a:ln>
                  <a:noFill/>
                </a:ln>
                <a:solidFill>
                  <a:srgbClr val="000000"/>
                </a:solidFill>
                <a:effectLst/>
                <a:uLnTx/>
                <a:uFillTx/>
                <a:latin typeface="幼圆"/>
                <a:ea typeface="宋体" panose="02010600030101010101" pitchFamily="2" charset="-122"/>
                <a:cs typeface="+mn-cs"/>
              </a:rPr>
              <a:t>   假设一个神经元从其他多个神经元接收了输入信号，这时如果所接收的信号之和比较小，没有超过这个神经元固有的边界值（称为阈值），这个神经元的细胞体就会忽略接收到的信号，不做任何反应。</a:t>
            </a:r>
            <a:endParaRPr kumimoji="0" lang="en-US" altLang="zh-CN" sz="2200" b="0" i="0" u="none" strike="noStrike" kern="1200" cap="none" spc="0" normalizeH="0" baseline="0" noProof="0" dirty="0">
              <a:ln>
                <a:noFill/>
              </a:ln>
              <a:solidFill>
                <a:srgbClr val="000000"/>
              </a:solidFill>
              <a:effectLst/>
              <a:uLnTx/>
              <a:uFillTx/>
              <a:latin typeface="幼圆"/>
              <a:ea typeface="宋体" panose="02010600030101010101" pitchFamily="2" charset="-122"/>
              <a:cs typeface="+mn-cs"/>
            </a:endParaRPr>
          </a:p>
        </p:txBody>
      </p:sp>
      <p:pic>
        <p:nvPicPr>
          <p:cNvPr id="4" name="图片 3">
            <a:extLst>
              <a:ext uri="{FF2B5EF4-FFF2-40B4-BE49-F238E27FC236}">
                <a16:creationId xmlns:a16="http://schemas.microsoft.com/office/drawing/2014/main" id="{2D5C9E0F-1DAE-443E-BDE8-EA974E0B7C31}"/>
              </a:ext>
            </a:extLst>
          </p:cNvPr>
          <p:cNvPicPr>
            <a:picLocks noChangeAspect="1"/>
          </p:cNvPicPr>
          <p:nvPr/>
        </p:nvPicPr>
        <p:blipFill>
          <a:blip r:embed="rId4"/>
          <a:stretch>
            <a:fillRect/>
          </a:stretch>
        </p:blipFill>
        <p:spPr>
          <a:xfrm>
            <a:off x="385762" y="2564904"/>
            <a:ext cx="8372475" cy="3019425"/>
          </a:xfrm>
          <a:prstGeom prst="rect">
            <a:avLst/>
          </a:prstGeom>
        </p:spPr>
      </p:pic>
    </p:spTree>
    <p:extLst>
      <p:ext uri="{BB962C8B-B14F-4D97-AF65-F5344CB8AC3E}">
        <p14:creationId xmlns:p14="http://schemas.microsoft.com/office/powerpoint/2010/main" val="30807086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C7EFF72D-1400-408F-ABDA-EACB807D2859}"/>
              </a:ext>
            </a:extLst>
          </p:cNvPr>
          <p:cNvPicPr>
            <a:picLocks noChangeAspect="1"/>
          </p:cNvPicPr>
          <p:nvPr/>
        </p:nvPicPr>
        <p:blipFill>
          <a:blip r:embed="rId3"/>
          <a:stretch>
            <a:fillRect/>
          </a:stretch>
        </p:blipFill>
        <p:spPr>
          <a:xfrm>
            <a:off x="0" y="76200"/>
            <a:ext cx="9144000" cy="6705600"/>
          </a:xfrm>
          <a:prstGeom prst="rect">
            <a:avLst/>
          </a:prstGeom>
        </p:spPr>
      </p:pic>
      <p:sp>
        <p:nvSpPr>
          <p:cNvPr id="25" name="TextBox 24"/>
          <p:cNvSpPr txBox="1"/>
          <p:nvPr/>
        </p:nvSpPr>
        <p:spPr>
          <a:xfrm>
            <a:off x="176229" y="300511"/>
            <a:ext cx="3590727" cy="346249"/>
          </a:xfrm>
          <a:prstGeom prst="rect">
            <a:avLst/>
          </a:prstGeom>
          <a:noFill/>
        </p:spPr>
        <p:txBody>
          <a:bodyPr vert="horz" wrap="none" lIns="0" tIns="0" rIns="0" bIns="0" rtlCol="0">
            <a:spAutoFit/>
          </a:bodyPr>
          <a:lstStyle/>
          <a:p>
            <a:pPr marL="0" marR="0" lvl="0" indent="0" defTabSz="914400" eaLnBrk="1" fontAlgn="auto" latinLnBrk="0" hangingPunct="1">
              <a:lnSpc>
                <a:spcPts val="2687"/>
              </a:lnSpc>
              <a:buClrTx/>
              <a:buSzTx/>
              <a:buNone/>
              <a:tabLst>
                <a:tab pos="139700" algn="l"/>
                <a:tab pos="6197600" algn="l"/>
              </a:tabLst>
              <a:defRPr/>
            </a:pPr>
            <a:r>
              <a:rPr lang="zh-CN" altLang="en-US" sz="2796" dirty="0">
                <a:solidFill>
                  <a:srgbClr val="000000"/>
                </a:solidFill>
                <a:latin typeface="幼圆"/>
              </a:rPr>
              <a:t>神经元工作的数学表示</a:t>
            </a:r>
          </a:p>
        </p:txBody>
      </p:sp>
      <p:sp>
        <p:nvSpPr>
          <p:cNvPr id="3" name="灯片编号占位符 2"/>
          <p:cNvSpPr>
            <a:spLocks noGrp="1"/>
          </p:cNvSpPr>
          <p:nvPr>
            <p:ph type="sldNum" sz="quarter" idx="12"/>
          </p:nvPr>
        </p:nvSpPr>
        <p:spPr/>
        <p:txBody>
          <a:bodyPr/>
          <a:lstStyle/>
          <a:p>
            <a:fld id="{33EDA0CF-E687-4F94-BAB7-F9F852428243}" type="slidenum">
              <a:rPr lang="zh-CN" altLang="en-US" smtClean="0"/>
              <a:pPr/>
              <a:t>14</a:t>
            </a:fld>
            <a:endParaRPr lang="zh-CN" altLang="en-US"/>
          </a:p>
        </p:txBody>
      </p:sp>
      <p:sp>
        <p:nvSpPr>
          <p:cNvPr id="7" name="TextBox 24">
            <a:extLst>
              <a:ext uri="{FF2B5EF4-FFF2-40B4-BE49-F238E27FC236}">
                <a16:creationId xmlns:a16="http://schemas.microsoft.com/office/drawing/2014/main" id="{9EEE37E4-2207-45A9-95B9-6A6730AD2821}"/>
              </a:ext>
            </a:extLst>
          </p:cNvPr>
          <p:cNvSpPr txBox="1"/>
          <p:nvPr/>
        </p:nvSpPr>
        <p:spPr>
          <a:xfrm>
            <a:off x="251520" y="820093"/>
            <a:ext cx="8784976" cy="855555"/>
          </a:xfrm>
          <a:prstGeom prst="rect">
            <a:avLst/>
          </a:prstGeom>
          <a:noFill/>
        </p:spPr>
        <p:txBody>
          <a:bodyPr vert="horz" wrap="square" lIns="0" tIns="0" rIns="0" bIns="0" rtlCol="0">
            <a:spAutoFit/>
          </a:bodyPr>
          <a:lstStyle/>
          <a:p>
            <a:pPr marL="0" marR="0" lvl="0" indent="0" defTabSz="914400" eaLnBrk="1" fontAlgn="auto" latinLnBrk="0" hangingPunct="1">
              <a:lnSpc>
                <a:spcPts val="3600"/>
              </a:lnSpc>
              <a:buClrTx/>
              <a:buSzTx/>
              <a:buNone/>
              <a:tabLst>
                <a:tab pos="139700" algn="l"/>
                <a:tab pos="6197600" algn="l"/>
              </a:tabLst>
              <a:defRPr/>
            </a:pPr>
            <a:r>
              <a:rPr lang="zh-CN" altLang="en-US" sz="2200" dirty="0">
                <a:solidFill>
                  <a:srgbClr val="000000"/>
                </a:solidFill>
                <a:latin typeface="幼圆"/>
              </a:rPr>
              <a:t>   如果输入信号之和超过神经元固有的边界值（也就是阈值），细胞体就会做出反应，向与轴突连接的其他神经元传递信号，这称为点火。</a:t>
            </a:r>
            <a:endParaRPr lang="en-US" altLang="zh-CN" sz="2200" dirty="0">
              <a:solidFill>
                <a:srgbClr val="000000"/>
              </a:solidFill>
              <a:latin typeface="幼圆"/>
            </a:endParaRPr>
          </a:p>
        </p:txBody>
      </p:sp>
      <p:pic>
        <p:nvPicPr>
          <p:cNvPr id="8" name="图片 7">
            <a:extLst>
              <a:ext uri="{FF2B5EF4-FFF2-40B4-BE49-F238E27FC236}">
                <a16:creationId xmlns:a16="http://schemas.microsoft.com/office/drawing/2014/main" id="{CDD6D78B-D08F-4AD7-B3EB-B0F418D36343}"/>
              </a:ext>
            </a:extLst>
          </p:cNvPr>
          <p:cNvPicPr>
            <a:picLocks noChangeAspect="1"/>
          </p:cNvPicPr>
          <p:nvPr/>
        </p:nvPicPr>
        <p:blipFill>
          <a:blip r:embed="rId4"/>
          <a:stretch>
            <a:fillRect/>
          </a:stretch>
        </p:blipFill>
        <p:spPr>
          <a:xfrm>
            <a:off x="125643" y="2796427"/>
            <a:ext cx="8892713" cy="2439144"/>
          </a:xfrm>
          <a:prstGeom prst="rect">
            <a:avLst/>
          </a:prstGeom>
        </p:spPr>
      </p:pic>
      <p:sp>
        <p:nvSpPr>
          <p:cNvPr id="6" name="TextBox 24">
            <a:extLst>
              <a:ext uri="{FF2B5EF4-FFF2-40B4-BE49-F238E27FC236}">
                <a16:creationId xmlns:a16="http://schemas.microsoft.com/office/drawing/2014/main" id="{AC3BE2AB-7E5F-46B3-8B6B-202E9F83D487}"/>
              </a:ext>
            </a:extLst>
          </p:cNvPr>
          <p:cNvSpPr txBox="1"/>
          <p:nvPr/>
        </p:nvSpPr>
        <p:spPr>
          <a:xfrm>
            <a:off x="3347864" y="1848981"/>
            <a:ext cx="5031710" cy="393890"/>
          </a:xfrm>
          <a:prstGeom prst="rect">
            <a:avLst/>
          </a:prstGeom>
          <a:noFill/>
        </p:spPr>
        <p:txBody>
          <a:bodyPr vert="horz" wrap="square" lIns="0" tIns="0" rIns="0" bIns="0" rtlCol="0">
            <a:spAutoFit/>
          </a:bodyPr>
          <a:lstStyle/>
          <a:p>
            <a:pPr marL="0" marR="0" lvl="0" indent="0" defTabSz="914400" eaLnBrk="1" fontAlgn="auto" latinLnBrk="0" hangingPunct="1">
              <a:lnSpc>
                <a:spcPts val="3600"/>
              </a:lnSpc>
              <a:buClrTx/>
              <a:buSzTx/>
              <a:buNone/>
              <a:tabLst>
                <a:tab pos="139700" algn="l"/>
                <a:tab pos="6197600" algn="l"/>
              </a:tabLst>
              <a:defRPr/>
            </a:pPr>
            <a:r>
              <a:rPr lang="zh-CN" altLang="en-US" sz="2200" dirty="0">
                <a:solidFill>
                  <a:srgbClr val="000000"/>
                </a:solidFill>
                <a:latin typeface="幼圆"/>
              </a:rPr>
              <a:t>   输出信号是由</a:t>
            </a:r>
            <a:r>
              <a:rPr lang="en-US" altLang="zh-CN" sz="2200" dirty="0">
                <a:solidFill>
                  <a:srgbClr val="000000"/>
                </a:solidFill>
                <a:latin typeface="幼圆"/>
              </a:rPr>
              <a:t>0</a:t>
            </a:r>
            <a:r>
              <a:rPr lang="zh-CN" altLang="en-US" sz="2200" dirty="0">
                <a:solidFill>
                  <a:srgbClr val="000000"/>
                </a:solidFill>
                <a:latin typeface="幼圆"/>
              </a:rPr>
              <a:t>或</a:t>
            </a:r>
            <a:r>
              <a:rPr lang="en-US" altLang="zh-CN" sz="2200" dirty="0">
                <a:solidFill>
                  <a:srgbClr val="000000"/>
                </a:solidFill>
                <a:latin typeface="幼圆"/>
              </a:rPr>
              <a:t>1</a:t>
            </a:r>
            <a:r>
              <a:rPr lang="zh-CN" altLang="en-US" sz="2200" dirty="0">
                <a:solidFill>
                  <a:srgbClr val="000000"/>
                </a:solidFill>
                <a:latin typeface="幼圆"/>
              </a:rPr>
              <a:t>表示的数字信息。</a:t>
            </a:r>
            <a:endParaRPr lang="en-US" altLang="zh-CN" sz="2200" dirty="0">
              <a:solidFill>
                <a:srgbClr val="000000"/>
              </a:solidFill>
              <a:latin typeface="幼圆"/>
            </a:endParaRPr>
          </a:p>
        </p:txBody>
      </p:sp>
    </p:spTree>
    <p:extLst>
      <p:ext uri="{BB962C8B-B14F-4D97-AF65-F5344CB8AC3E}">
        <p14:creationId xmlns:p14="http://schemas.microsoft.com/office/powerpoint/2010/main" val="32758990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F443AB92-3645-4ED6-87CA-859B876C6B3E}"/>
              </a:ext>
            </a:extLst>
          </p:cNvPr>
          <p:cNvPicPr>
            <a:picLocks noChangeAspect="1"/>
          </p:cNvPicPr>
          <p:nvPr/>
        </p:nvPicPr>
        <p:blipFill>
          <a:blip r:embed="rId3"/>
          <a:stretch>
            <a:fillRect/>
          </a:stretch>
        </p:blipFill>
        <p:spPr>
          <a:xfrm>
            <a:off x="0" y="76200"/>
            <a:ext cx="9144000" cy="6705600"/>
          </a:xfrm>
          <a:prstGeom prst="rect">
            <a:avLst/>
          </a:prstGeom>
        </p:spPr>
      </p:pic>
      <p:sp>
        <p:nvSpPr>
          <p:cNvPr id="25" name="TextBox 24"/>
          <p:cNvSpPr txBox="1"/>
          <p:nvPr/>
        </p:nvSpPr>
        <p:spPr>
          <a:xfrm>
            <a:off x="176229" y="300511"/>
            <a:ext cx="3590727" cy="346249"/>
          </a:xfrm>
          <a:prstGeom prst="rect">
            <a:avLst/>
          </a:prstGeom>
          <a:noFill/>
        </p:spPr>
        <p:txBody>
          <a:bodyPr vert="horz" wrap="none" lIns="0" tIns="0" rIns="0" bIns="0" rtlCol="0">
            <a:spAutoFit/>
          </a:bodyPr>
          <a:lstStyle/>
          <a:p>
            <a:pPr marL="0" marR="0" lvl="0" indent="0" defTabSz="914400" eaLnBrk="1" fontAlgn="auto" latinLnBrk="0" hangingPunct="1">
              <a:lnSpc>
                <a:spcPts val="2687"/>
              </a:lnSpc>
              <a:buClrTx/>
              <a:buSzTx/>
              <a:buNone/>
              <a:tabLst>
                <a:tab pos="139700" algn="l"/>
                <a:tab pos="6197600" algn="l"/>
              </a:tabLst>
              <a:defRPr/>
            </a:pPr>
            <a:r>
              <a:rPr lang="zh-CN" altLang="en-US" sz="2796" dirty="0">
                <a:solidFill>
                  <a:srgbClr val="000000"/>
                </a:solidFill>
                <a:latin typeface="幼圆"/>
              </a:rPr>
              <a:t>神经元工作的数学表示</a:t>
            </a:r>
          </a:p>
        </p:txBody>
      </p:sp>
      <p:sp>
        <p:nvSpPr>
          <p:cNvPr id="3" name="灯片编号占位符 2"/>
          <p:cNvSpPr>
            <a:spLocks noGrp="1"/>
          </p:cNvSpPr>
          <p:nvPr>
            <p:ph type="sldNum" sz="quarter" idx="12"/>
          </p:nvPr>
        </p:nvSpPr>
        <p:spPr/>
        <p:txBody>
          <a:bodyPr/>
          <a:lstStyle/>
          <a:p>
            <a:fld id="{33EDA0CF-E687-4F94-BAB7-F9F852428243}" type="slidenum">
              <a:rPr lang="zh-CN" altLang="en-US" smtClean="0"/>
              <a:pPr/>
              <a:t>15</a:t>
            </a:fld>
            <a:endParaRPr lang="zh-CN" altLang="en-US"/>
          </a:p>
        </p:txBody>
      </p:sp>
      <p:sp>
        <p:nvSpPr>
          <p:cNvPr id="7" name="TextBox 24">
            <a:extLst>
              <a:ext uri="{FF2B5EF4-FFF2-40B4-BE49-F238E27FC236}">
                <a16:creationId xmlns:a16="http://schemas.microsoft.com/office/drawing/2014/main" id="{9EEE37E4-2207-45A9-95B9-6A6730AD2821}"/>
              </a:ext>
            </a:extLst>
          </p:cNvPr>
          <p:cNvSpPr txBox="1"/>
          <p:nvPr/>
        </p:nvSpPr>
        <p:spPr>
          <a:xfrm>
            <a:off x="381425" y="835320"/>
            <a:ext cx="8219257" cy="2240550"/>
          </a:xfrm>
          <a:prstGeom prst="rect">
            <a:avLst/>
          </a:prstGeom>
          <a:noFill/>
        </p:spPr>
        <p:txBody>
          <a:bodyPr vert="horz" wrap="square" lIns="0" tIns="0" rIns="0" bIns="0" rtlCol="0">
            <a:spAutoFit/>
          </a:bodyPr>
          <a:lstStyle/>
          <a:p>
            <a:pPr marL="0" marR="0" lvl="0" indent="0" defTabSz="914400" eaLnBrk="1" fontAlgn="auto" latinLnBrk="0" hangingPunct="1">
              <a:lnSpc>
                <a:spcPts val="3600"/>
              </a:lnSpc>
              <a:buClrTx/>
              <a:buSzTx/>
              <a:buNone/>
              <a:tabLst>
                <a:tab pos="139700" algn="l"/>
                <a:tab pos="6197600" algn="l"/>
              </a:tabLst>
              <a:defRPr/>
            </a:pPr>
            <a:r>
              <a:rPr lang="zh-CN" altLang="en-US" sz="2400" dirty="0">
                <a:solidFill>
                  <a:srgbClr val="000000"/>
                </a:solidFill>
                <a:latin typeface="幼圆"/>
              </a:rPr>
              <a:t>神经元点火的结构：</a:t>
            </a:r>
          </a:p>
          <a:p>
            <a:pPr marL="0" marR="0" lvl="0" indent="0" defTabSz="914400" eaLnBrk="1" fontAlgn="auto" latinLnBrk="0" hangingPunct="1">
              <a:lnSpc>
                <a:spcPts val="3600"/>
              </a:lnSpc>
              <a:buClrTx/>
              <a:buSzTx/>
              <a:buNone/>
              <a:tabLst>
                <a:tab pos="139700" algn="l"/>
                <a:tab pos="6197600" algn="l"/>
              </a:tabLst>
              <a:defRPr/>
            </a:pPr>
            <a:r>
              <a:rPr lang="en-US" altLang="zh-CN" sz="2200" dirty="0">
                <a:solidFill>
                  <a:srgbClr val="000000"/>
                </a:solidFill>
                <a:latin typeface="幼圆"/>
              </a:rPr>
              <a:t>(</a:t>
            </a:r>
            <a:r>
              <a:rPr lang="en-US" altLang="zh-CN" sz="2200" dirty="0" err="1">
                <a:solidFill>
                  <a:srgbClr val="000000"/>
                </a:solidFill>
                <a:latin typeface="幼圆"/>
              </a:rPr>
              <a:t>i</a:t>
            </a:r>
            <a:r>
              <a:rPr lang="en-US" altLang="zh-CN" sz="2200" dirty="0">
                <a:solidFill>
                  <a:srgbClr val="000000"/>
                </a:solidFill>
                <a:latin typeface="幼圆"/>
              </a:rPr>
              <a:t>) </a:t>
            </a:r>
            <a:r>
              <a:rPr lang="zh-CN" altLang="en-US" sz="2200" dirty="0">
                <a:solidFill>
                  <a:srgbClr val="000000"/>
                </a:solidFill>
                <a:latin typeface="幼圆"/>
              </a:rPr>
              <a:t>来自其他多个神经元的信号之和成为神经元的输入。</a:t>
            </a:r>
          </a:p>
          <a:p>
            <a:pPr marL="0" marR="0" lvl="0" indent="0" defTabSz="914400" eaLnBrk="1" fontAlgn="auto" latinLnBrk="0" hangingPunct="1">
              <a:lnSpc>
                <a:spcPts val="3600"/>
              </a:lnSpc>
              <a:buClrTx/>
              <a:buSzTx/>
              <a:buNone/>
              <a:tabLst>
                <a:tab pos="139700" algn="l"/>
                <a:tab pos="6197600" algn="l"/>
              </a:tabLst>
              <a:defRPr/>
            </a:pPr>
            <a:r>
              <a:rPr lang="en-US" altLang="zh-CN" sz="2200" dirty="0">
                <a:solidFill>
                  <a:srgbClr val="000000"/>
                </a:solidFill>
                <a:latin typeface="幼圆"/>
              </a:rPr>
              <a:t>(ii) </a:t>
            </a:r>
            <a:r>
              <a:rPr lang="zh-CN" altLang="en-US" sz="2200" dirty="0">
                <a:solidFill>
                  <a:srgbClr val="000000"/>
                </a:solidFill>
                <a:latin typeface="幼圆"/>
              </a:rPr>
              <a:t>如果这个信号之和超过神经元固有的阈值，则点火。</a:t>
            </a:r>
          </a:p>
          <a:p>
            <a:pPr marL="0" marR="0" lvl="0" indent="0" defTabSz="914400" eaLnBrk="1" fontAlgn="auto" latinLnBrk="0" hangingPunct="1">
              <a:lnSpc>
                <a:spcPts val="3600"/>
              </a:lnSpc>
              <a:buClrTx/>
              <a:buSzTx/>
              <a:buNone/>
              <a:tabLst>
                <a:tab pos="139700" algn="l"/>
                <a:tab pos="6197600" algn="l"/>
              </a:tabLst>
              <a:defRPr/>
            </a:pPr>
            <a:r>
              <a:rPr lang="en-US" altLang="zh-CN" sz="2200" dirty="0">
                <a:solidFill>
                  <a:srgbClr val="000000"/>
                </a:solidFill>
                <a:latin typeface="幼圆"/>
              </a:rPr>
              <a:t>(iii) </a:t>
            </a:r>
            <a:r>
              <a:rPr lang="zh-CN" altLang="en-US" sz="2200" dirty="0">
                <a:solidFill>
                  <a:srgbClr val="000000"/>
                </a:solidFill>
                <a:latin typeface="幼圆"/>
              </a:rPr>
              <a:t>神经元的输出信号可以用数字信号</a:t>
            </a:r>
            <a:r>
              <a:rPr lang="en-US" altLang="zh-CN" sz="2200" dirty="0">
                <a:solidFill>
                  <a:srgbClr val="000000"/>
                </a:solidFill>
                <a:latin typeface="幼圆"/>
              </a:rPr>
              <a:t>0</a:t>
            </a:r>
            <a:r>
              <a:rPr lang="zh-CN" altLang="en-US" sz="2200" dirty="0">
                <a:solidFill>
                  <a:srgbClr val="000000"/>
                </a:solidFill>
                <a:latin typeface="幼圆"/>
              </a:rPr>
              <a:t>和</a:t>
            </a:r>
            <a:r>
              <a:rPr lang="en-US" altLang="zh-CN" sz="2200" dirty="0">
                <a:solidFill>
                  <a:srgbClr val="000000"/>
                </a:solidFill>
                <a:latin typeface="幼圆"/>
              </a:rPr>
              <a:t>1</a:t>
            </a:r>
            <a:r>
              <a:rPr lang="zh-CN" altLang="en-US" sz="2200" dirty="0">
                <a:solidFill>
                  <a:srgbClr val="000000"/>
                </a:solidFill>
                <a:latin typeface="幼圆"/>
              </a:rPr>
              <a:t>来表示。即使有多个输出端，其值也是同一个。</a:t>
            </a:r>
            <a:endParaRPr lang="en-US" altLang="zh-CN" sz="2200" dirty="0">
              <a:solidFill>
                <a:srgbClr val="000000"/>
              </a:solidFill>
              <a:latin typeface="幼圆"/>
            </a:endParaRPr>
          </a:p>
        </p:txBody>
      </p:sp>
      <p:pic>
        <p:nvPicPr>
          <p:cNvPr id="6" name="图片 5">
            <a:extLst>
              <a:ext uri="{FF2B5EF4-FFF2-40B4-BE49-F238E27FC236}">
                <a16:creationId xmlns:a16="http://schemas.microsoft.com/office/drawing/2014/main" id="{F19E792D-39C7-41EA-817D-69090AF302AB}"/>
              </a:ext>
            </a:extLst>
          </p:cNvPr>
          <p:cNvPicPr>
            <a:picLocks noChangeAspect="1"/>
          </p:cNvPicPr>
          <p:nvPr/>
        </p:nvPicPr>
        <p:blipFill>
          <a:blip r:embed="rId4"/>
          <a:stretch>
            <a:fillRect/>
          </a:stretch>
        </p:blipFill>
        <p:spPr>
          <a:xfrm>
            <a:off x="257175" y="3228338"/>
            <a:ext cx="4314825" cy="1504950"/>
          </a:xfrm>
          <a:prstGeom prst="rect">
            <a:avLst/>
          </a:prstGeom>
        </p:spPr>
      </p:pic>
      <p:pic>
        <p:nvPicPr>
          <p:cNvPr id="4" name="图片 3">
            <a:extLst>
              <a:ext uri="{FF2B5EF4-FFF2-40B4-BE49-F238E27FC236}">
                <a16:creationId xmlns:a16="http://schemas.microsoft.com/office/drawing/2014/main" id="{C4D86B67-8CEE-47FD-8D5C-2430C4160A3C}"/>
              </a:ext>
            </a:extLst>
          </p:cNvPr>
          <p:cNvPicPr>
            <a:picLocks noChangeAspect="1"/>
          </p:cNvPicPr>
          <p:nvPr/>
        </p:nvPicPr>
        <p:blipFill>
          <a:blip r:embed="rId5"/>
          <a:stretch>
            <a:fillRect/>
          </a:stretch>
        </p:blipFill>
        <p:spPr>
          <a:xfrm>
            <a:off x="4822464" y="2949918"/>
            <a:ext cx="4012581" cy="1783370"/>
          </a:xfrm>
          <a:prstGeom prst="rect">
            <a:avLst/>
          </a:prstGeom>
        </p:spPr>
      </p:pic>
      <p:grpSp>
        <p:nvGrpSpPr>
          <p:cNvPr id="9" name="组合 8">
            <a:extLst>
              <a:ext uri="{FF2B5EF4-FFF2-40B4-BE49-F238E27FC236}">
                <a16:creationId xmlns:a16="http://schemas.microsoft.com/office/drawing/2014/main" id="{29A12BA1-0A72-4C2B-A8CF-521D8AD00B80}"/>
              </a:ext>
            </a:extLst>
          </p:cNvPr>
          <p:cNvGrpSpPr/>
          <p:nvPr/>
        </p:nvGrpSpPr>
        <p:grpSpPr>
          <a:xfrm>
            <a:off x="176229" y="4831926"/>
            <a:ext cx="8219257" cy="1395466"/>
            <a:chOff x="467543" y="908720"/>
            <a:chExt cx="8219257" cy="1395466"/>
          </a:xfrm>
        </p:grpSpPr>
        <p:pic>
          <p:nvPicPr>
            <p:cNvPr id="10" name="图片 9">
              <a:extLst>
                <a:ext uri="{FF2B5EF4-FFF2-40B4-BE49-F238E27FC236}">
                  <a16:creationId xmlns:a16="http://schemas.microsoft.com/office/drawing/2014/main" id="{7220E812-93FB-4A8D-93C2-0E3E22A498E0}"/>
                </a:ext>
              </a:extLst>
            </p:cNvPr>
            <p:cNvPicPr>
              <a:picLocks noChangeAspect="1"/>
            </p:cNvPicPr>
            <p:nvPr/>
          </p:nvPicPr>
          <p:blipFill>
            <a:blip r:embed="rId6"/>
            <a:stretch>
              <a:fillRect/>
            </a:stretch>
          </p:blipFill>
          <p:spPr>
            <a:xfrm>
              <a:off x="2051720" y="1276994"/>
              <a:ext cx="2644257" cy="1027192"/>
            </a:xfrm>
            <a:prstGeom prst="rect">
              <a:avLst/>
            </a:prstGeom>
          </p:spPr>
        </p:pic>
        <p:sp>
          <p:nvSpPr>
            <p:cNvPr id="11" name="TextBox 24">
              <a:extLst>
                <a:ext uri="{FF2B5EF4-FFF2-40B4-BE49-F238E27FC236}">
                  <a16:creationId xmlns:a16="http://schemas.microsoft.com/office/drawing/2014/main" id="{66E43237-083B-465E-9D7C-27EC007F0072}"/>
                </a:ext>
              </a:extLst>
            </p:cNvPr>
            <p:cNvSpPr txBox="1"/>
            <p:nvPr/>
          </p:nvSpPr>
          <p:spPr>
            <a:xfrm>
              <a:off x="467543" y="908720"/>
              <a:ext cx="8219257" cy="414665"/>
            </a:xfrm>
            <a:prstGeom prst="rect">
              <a:avLst/>
            </a:prstGeom>
            <a:noFill/>
          </p:spPr>
          <p:txBody>
            <a:bodyPr vert="horz" wrap="square" lIns="0" tIns="0" rIns="0" bIns="0" rtlCol="0">
              <a:spAutoFit/>
            </a:bodyPr>
            <a:lstStyle/>
            <a:p>
              <a:pPr marL="0" marR="0" lvl="0" indent="0" defTabSz="914400" eaLnBrk="1" fontAlgn="auto" latinLnBrk="0" hangingPunct="1">
                <a:lnSpc>
                  <a:spcPts val="3600"/>
                </a:lnSpc>
                <a:buClrTx/>
                <a:buSzTx/>
                <a:buNone/>
                <a:tabLst>
                  <a:tab pos="139700" algn="l"/>
                  <a:tab pos="6197600" algn="l"/>
                </a:tabLst>
                <a:defRPr/>
              </a:pPr>
              <a:r>
                <a:rPr lang="zh-CN" altLang="en-US" sz="2200" dirty="0">
                  <a:solidFill>
                    <a:srgbClr val="000000"/>
                  </a:solidFill>
                  <a:latin typeface="幼圆"/>
                </a:rPr>
                <a:t>用变量</a:t>
              </a:r>
              <a:r>
                <a:rPr lang="en-US" altLang="zh-CN" sz="2200" dirty="0">
                  <a:solidFill>
                    <a:srgbClr val="000000"/>
                  </a:solidFill>
                  <a:latin typeface="Times New Roman" panose="02020603050405020304" pitchFamily="18" charset="0"/>
                  <a:cs typeface="Times New Roman" panose="02020603050405020304" pitchFamily="18" charset="0"/>
                </a:rPr>
                <a:t>y</a:t>
              </a:r>
              <a:r>
                <a:rPr lang="zh-CN" altLang="en-US" sz="2200" dirty="0">
                  <a:solidFill>
                    <a:srgbClr val="000000"/>
                  </a:solidFill>
                  <a:latin typeface="幼圆"/>
                </a:rPr>
                <a:t>表示输出信号时，如下所示</a:t>
              </a:r>
              <a:r>
                <a:rPr lang="zh-CN" altLang="en-US" sz="2400" dirty="0">
                  <a:solidFill>
                    <a:srgbClr val="000000"/>
                  </a:solidFill>
                  <a:latin typeface="幼圆"/>
                </a:rPr>
                <a:t>。</a:t>
              </a:r>
              <a:endParaRPr lang="en-US" altLang="zh-CN" sz="2400" dirty="0">
                <a:solidFill>
                  <a:srgbClr val="000000"/>
                </a:solidFill>
                <a:latin typeface="幼圆"/>
              </a:endParaRPr>
            </a:p>
          </p:txBody>
        </p:sp>
      </p:grpSp>
      <p:pic>
        <p:nvPicPr>
          <p:cNvPr id="12" name="图片 11">
            <a:extLst>
              <a:ext uri="{FF2B5EF4-FFF2-40B4-BE49-F238E27FC236}">
                <a16:creationId xmlns:a16="http://schemas.microsoft.com/office/drawing/2014/main" id="{7F25990E-0CDC-4EA1-88E3-E9AA3BBC7308}"/>
              </a:ext>
            </a:extLst>
          </p:cNvPr>
          <p:cNvPicPr>
            <a:picLocks noChangeAspect="1"/>
          </p:cNvPicPr>
          <p:nvPr/>
        </p:nvPicPr>
        <p:blipFill>
          <a:blip r:embed="rId7"/>
          <a:stretch>
            <a:fillRect/>
          </a:stretch>
        </p:blipFill>
        <p:spPr>
          <a:xfrm>
            <a:off x="4873903" y="4779965"/>
            <a:ext cx="4137325" cy="1601821"/>
          </a:xfrm>
          <a:prstGeom prst="rect">
            <a:avLst/>
          </a:prstGeom>
        </p:spPr>
      </p:pic>
    </p:spTree>
    <p:extLst>
      <p:ext uri="{BB962C8B-B14F-4D97-AF65-F5344CB8AC3E}">
        <p14:creationId xmlns:p14="http://schemas.microsoft.com/office/powerpoint/2010/main" val="20168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D77BA0EE-211D-441F-8F88-1986A055FE30}"/>
              </a:ext>
            </a:extLst>
          </p:cNvPr>
          <p:cNvPicPr>
            <a:picLocks noChangeAspect="1"/>
          </p:cNvPicPr>
          <p:nvPr/>
        </p:nvPicPr>
        <p:blipFill>
          <a:blip r:embed="rId3"/>
          <a:stretch>
            <a:fillRect/>
          </a:stretch>
        </p:blipFill>
        <p:spPr>
          <a:xfrm>
            <a:off x="0" y="76200"/>
            <a:ext cx="9144000" cy="6705600"/>
          </a:xfrm>
          <a:prstGeom prst="rect">
            <a:avLst/>
          </a:prstGeom>
        </p:spPr>
      </p:pic>
      <p:sp>
        <p:nvSpPr>
          <p:cNvPr id="25" name="TextBox 24"/>
          <p:cNvSpPr txBox="1"/>
          <p:nvPr/>
        </p:nvSpPr>
        <p:spPr>
          <a:xfrm>
            <a:off x="176229" y="300511"/>
            <a:ext cx="3590727" cy="346249"/>
          </a:xfrm>
          <a:prstGeom prst="rect">
            <a:avLst/>
          </a:prstGeom>
          <a:noFill/>
        </p:spPr>
        <p:txBody>
          <a:bodyPr vert="horz" wrap="none" lIns="0" tIns="0" rIns="0" bIns="0" rtlCol="0">
            <a:spAutoFit/>
          </a:bodyPr>
          <a:lstStyle/>
          <a:p>
            <a:pPr marL="0" marR="0" lvl="0" indent="0" defTabSz="914400" eaLnBrk="1" fontAlgn="auto" latinLnBrk="0" hangingPunct="1">
              <a:lnSpc>
                <a:spcPts val="2687"/>
              </a:lnSpc>
              <a:buClrTx/>
              <a:buSzTx/>
              <a:buNone/>
              <a:tabLst>
                <a:tab pos="139700" algn="l"/>
                <a:tab pos="6197600" algn="l"/>
              </a:tabLst>
              <a:defRPr/>
            </a:pPr>
            <a:r>
              <a:rPr lang="zh-CN" altLang="en-US" sz="2796" dirty="0">
                <a:solidFill>
                  <a:srgbClr val="000000"/>
                </a:solidFill>
                <a:latin typeface="幼圆"/>
              </a:rPr>
              <a:t>神经元工作的数学表示</a:t>
            </a:r>
          </a:p>
        </p:txBody>
      </p:sp>
      <p:sp>
        <p:nvSpPr>
          <p:cNvPr id="3" name="灯片编号占位符 2"/>
          <p:cNvSpPr>
            <a:spLocks noGrp="1"/>
          </p:cNvSpPr>
          <p:nvPr>
            <p:ph type="sldNum" sz="quarter" idx="12"/>
          </p:nvPr>
        </p:nvSpPr>
        <p:spPr/>
        <p:txBody>
          <a:bodyPr/>
          <a:lstStyle/>
          <a:p>
            <a:fld id="{33EDA0CF-E687-4F94-BAB7-F9F852428243}" type="slidenum">
              <a:rPr lang="zh-CN" altLang="en-US" smtClean="0"/>
              <a:pPr/>
              <a:t>16</a:t>
            </a:fld>
            <a:endParaRPr lang="zh-CN" altLang="en-US"/>
          </a:p>
        </p:txBody>
      </p:sp>
      <p:sp>
        <p:nvSpPr>
          <p:cNvPr id="7" name="TextBox 24">
            <a:extLst>
              <a:ext uri="{FF2B5EF4-FFF2-40B4-BE49-F238E27FC236}">
                <a16:creationId xmlns:a16="http://schemas.microsoft.com/office/drawing/2014/main" id="{3166010E-6D77-4F67-B900-44D1ABF33ADA}"/>
              </a:ext>
            </a:extLst>
          </p:cNvPr>
          <p:cNvSpPr txBox="1"/>
          <p:nvPr/>
        </p:nvSpPr>
        <p:spPr>
          <a:xfrm>
            <a:off x="467543" y="908720"/>
            <a:ext cx="8219257" cy="398186"/>
          </a:xfrm>
          <a:prstGeom prst="rect">
            <a:avLst/>
          </a:prstGeom>
          <a:noFill/>
        </p:spPr>
        <p:txBody>
          <a:bodyPr vert="horz" wrap="square" lIns="0" tIns="0" rIns="0" bIns="0" rtlCol="0">
            <a:spAutoFit/>
          </a:bodyPr>
          <a:lstStyle/>
          <a:p>
            <a:pPr>
              <a:lnSpc>
                <a:spcPts val="3600"/>
              </a:lnSpc>
              <a:tabLst>
                <a:tab pos="139700" algn="l"/>
                <a:tab pos="6197600" algn="l"/>
              </a:tabLst>
              <a:defRPr/>
            </a:pPr>
            <a:r>
              <a:rPr lang="zh-CN" altLang="en-US" sz="2400" b="0" i="0" u="none" strike="noStrike" baseline="0" dirty="0">
                <a:latin typeface="FZSSJW--GB1-0"/>
              </a:rPr>
              <a:t>用数学方式来表示点火的判定条件</a:t>
            </a:r>
            <a:r>
              <a:rPr lang="zh-CN" altLang="en-US" sz="2400" dirty="0">
                <a:solidFill>
                  <a:srgbClr val="000000"/>
                </a:solidFill>
                <a:latin typeface="幼圆"/>
              </a:rPr>
              <a:t>。</a:t>
            </a:r>
            <a:endParaRPr lang="en-US" altLang="zh-CN" sz="2400" dirty="0">
              <a:solidFill>
                <a:srgbClr val="000000"/>
              </a:solidFill>
              <a:latin typeface="幼圆"/>
            </a:endParaRPr>
          </a:p>
        </p:txBody>
      </p:sp>
      <p:pic>
        <p:nvPicPr>
          <p:cNvPr id="12" name="图片 11">
            <a:extLst>
              <a:ext uri="{FF2B5EF4-FFF2-40B4-BE49-F238E27FC236}">
                <a16:creationId xmlns:a16="http://schemas.microsoft.com/office/drawing/2014/main" id="{44801172-DF2E-4DCE-8631-0416380AE649}"/>
              </a:ext>
            </a:extLst>
          </p:cNvPr>
          <p:cNvPicPr>
            <a:picLocks noChangeAspect="1"/>
          </p:cNvPicPr>
          <p:nvPr/>
        </p:nvPicPr>
        <p:blipFill>
          <a:blip r:embed="rId4"/>
          <a:stretch>
            <a:fillRect/>
          </a:stretch>
        </p:blipFill>
        <p:spPr>
          <a:xfrm>
            <a:off x="971600" y="1450375"/>
            <a:ext cx="6472719" cy="1452585"/>
          </a:xfrm>
          <a:prstGeom prst="rect">
            <a:avLst/>
          </a:prstGeom>
        </p:spPr>
      </p:pic>
      <p:pic>
        <p:nvPicPr>
          <p:cNvPr id="4" name="图片 3">
            <a:extLst>
              <a:ext uri="{FF2B5EF4-FFF2-40B4-BE49-F238E27FC236}">
                <a16:creationId xmlns:a16="http://schemas.microsoft.com/office/drawing/2014/main" id="{3840378A-9A9E-4B6D-AD65-235D4447EA4B}"/>
              </a:ext>
            </a:extLst>
          </p:cNvPr>
          <p:cNvPicPr>
            <a:picLocks noChangeAspect="1"/>
          </p:cNvPicPr>
          <p:nvPr/>
        </p:nvPicPr>
        <p:blipFill>
          <a:blip r:embed="rId5"/>
          <a:stretch>
            <a:fillRect/>
          </a:stretch>
        </p:blipFill>
        <p:spPr>
          <a:xfrm>
            <a:off x="176229" y="3454333"/>
            <a:ext cx="8592251" cy="2722513"/>
          </a:xfrm>
          <a:prstGeom prst="rect">
            <a:avLst/>
          </a:prstGeom>
        </p:spPr>
      </p:pic>
      <p:sp>
        <p:nvSpPr>
          <p:cNvPr id="2" name="TextBox 24">
            <a:extLst>
              <a:ext uri="{FF2B5EF4-FFF2-40B4-BE49-F238E27FC236}">
                <a16:creationId xmlns:a16="http://schemas.microsoft.com/office/drawing/2014/main" id="{4B4D1C75-1037-4713-9A51-AF6DDE7D7F70}"/>
              </a:ext>
            </a:extLst>
          </p:cNvPr>
          <p:cNvSpPr txBox="1"/>
          <p:nvPr/>
        </p:nvSpPr>
        <p:spPr>
          <a:xfrm>
            <a:off x="503829" y="2912110"/>
            <a:ext cx="8219257" cy="414665"/>
          </a:xfrm>
          <a:prstGeom prst="rect">
            <a:avLst/>
          </a:prstGeom>
          <a:noFill/>
        </p:spPr>
        <p:txBody>
          <a:bodyPr vert="horz" wrap="square" lIns="0" tIns="0" rIns="0" bIns="0" rtlCol="0">
            <a:spAutoFit/>
          </a:bodyPr>
          <a:lstStyle/>
          <a:p>
            <a:pPr>
              <a:lnSpc>
                <a:spcPts val="3600"/>
              </a:lnSpc>
              <a:tabLst>
                <a:tab pos="139700" algn="l"/>
                <a:tab pos="6197600" algn="l"/>
              </a:tabLst>
              <a:defRPr/>
            </a:pPr>
            <a:r>
              <a:rPr lang="en-US" altLang="zh-CN" sz="2400" b="0" i="1" u="none" strike="noStrike" baseline="0" dirty="0">
                <a:latin typeface="TimesNewRomanPS-ItalicMT"/>
              </a:rPr>
              <a:t>w</a:t>
            </a:r>
            <a:r>
              <a:rPr lang="en-US" altLang="zh-CN" sz="2400" b="0" i="0" u="none" strike="noStrike" baseline="-25000" dirty="0">
                <a:latin typeface="TimesNewRomanPSMT"/>
              </a:rPr>
              <a:t>1</a:t>
            </a:r>
            <a:r>
              <a:rPr lang="zh-CN" altLang="en-US" sz="2400" b="0" i="0" u="none" strike="noStrike" baseline="0" dirty="0">
                <a:latin typeface="FZSSJW--GB1-0"/>
              </a:rPr>
              <a:t>、</a:t>
            </a:r>
            <a:r>
              <a:rPr lang="en-US" altLang="zh-CN" sz="2400" b="0" i="1" u="none" strike="noStrike" baseline="0" dirty="0">
                <a:latin typeface="TimesNewRomanPS-ItalicMT"/>
              </a:rPr>
              <a:t>w</a:t>
            </a:r>
            <a:r>
              <a:rPr lang="en-US" altLang="zh-CN" sz="2400" b="0" i="0" u="none" strike="noStrike" baseline="-25000" dirty="0">
                <a:latin typeface="TimesNewRomanPSMT"/>
              </a:rPr>
              <a:t>2</a:t>
            </a:r>
            <a:r>
              <a:rPr lang="zh-CN" altLang="en-US" sz="2400" b="0" i="0" u="none" strike="noStrike" baseline="0" dirty="0">
                <a:latin typeface="FZSSJW--GB1-0"/>
              </a:rPr>
              <a:t>、</a:t>
            </a:r>
            <a:r>
              <a:rPr lang="en-US" altLang="zh-CN" sz="2400" b="0" i="1" u="none" strike="noStrike" baseline="0" dirty="0">
                <a:latin typeface="TimesNewRomanPS-ItalicMT"/>
              </a:rPr>
              <a:t>w</a:t>
            </a:r>
            <a:r>
              <a:rPr lang="en-US" altLang="zh-CN" b="0" i="0" u="none" strike="noStrike" baseline="-25000" dirty="0">
                <a:latin typeface="TimesNewRomanPSMT"/>
              </a:rPr>
              <a:t>3</a:t>
            </a:r>
            <a:r>
              <a:rPr lang="en-US" altLang="zh-CN" sz="2400" b="0" i="0" u="none" strike="noStrike" baseline="0" dirty="0">
                <a:latin typeface="TimesNewRomanPSMT"/>
              </a:rPr>
              <a:t> </a:t>
            </a:r>
            <a:r>
              <a:rPr lang="zh-CN" altLang="en-US" sz="2400" b="0" i="0" u="none" strike="noStrike" baseline="0" dirty="0">
                <a:latin typeface="FZSSJW--GB1-0"/>
              </a:rPr>
              <a:t>是输入信号</a:t>
            </a:r>
            <a:r>
              <a:rPr lang="en-US" altLang="zh-CN" sz="2400" b="0" i="1" u="none" strike="noStrike" baseline="0" dirty="0">
                <a:latin typeface="TimesNewRomanPS-ItalicMT"/>
              </a:rPr>
              <a:t>x</a:t>
            </a:r>
            <a:r>
              <a:rPr lang="en-US" altLang="zh-CN" sz="2400" b="0" i="0" u="none" strike="noStrike" baseline="-25000" dirty="0">
                <a:latin typeface="TimesNewRomanPSMT"/>
              </a:rPr>
              <a:t>1</a:t>
            </a:r>
            <a:r>
              <a:rPr lang="zh-CN" altLang="en-US" sz="2400" b="0" i="0" u="none" strike="noStrike" baseline="0" dirty="0">
                <a:latin typeface="FZSSJW--GB1-0"/>
              </a:rPr>
              <a:t>、</a:t>
            </a:r>
            <a:r>
              <a:rPr lang="en-US" altLang="zh-CN" sz="2400" b="0" i="1" u="none" strike="noStrike" baseline="0" dirty="0">
                <a:latin typeface="TimesNewRomanPS-ItalicMT"/>
              </a:rPr>
              <a:t>x</a:t>
            </a:r>
            <a:r>
              <a:rPr lang="en-US" altLang="zh-CN" sz="2400" b="0" i="0" u="none" strike="noStrike" baseline="-25000" dirty="0">
                <a:latin typeface="TimesNewRomanPSMT"/>
              </a:rPr>
              <a:t>2</a:t>
            </a:r>
            <a:r>
              <a:rPr lang="zh-CN" altLang="en-US" sz="2400" b="0" i="0" u="none" strike="noStrike" baseline="0" dirty="0">
                <a:latin typeface="FZSSJW--GB1-0"/>
              </a:rPr>
              <a:t>、</a:t>
            </a:r>
            <a:r>
              <a:rPr lang="en-US" altLang="zh-CN" sz="2400" b="0" i="1" u="none" strike="noStrike" baseline="0" dirty="0">
                <a:latin typeface="TimesNewRomanPS-ItalicMT"/>
              </a:rPr>
              <a:t>x</a:t>
            </a:r>
            <a:r>
              <a:rPr lang="en-US" altLang="zh-CN" sz="2400" b="0" i="0" u="none" strike="noStrike" baseline="-25000" dirty="0">
                <a:latin typeface="TimesNewRomanPSMT"/>
              </a:rPr>
              <a:t>3</a:t>
            </a:r>
            <a:r>
              <a:rPr lang="en-US" altLang="zh-CN" sz="2400" b="0" i="0" u="none" strike="noStrike" baseline="0" dirty="0">
                <a:latin typeface="TimesNewRomanPSMT"/>
              </a:rPr>
              <a:t> </a:t>
            </a:r>
            <a:r>
              <a:rPr lang="zh-CN" altLang="en-US" sz="2400" b="0" i="0" u="none" strike="noStrike" baseline="0" dirty="0">
                <a:latin typeface="FZSSJW--GB1-0"/>
              </a:rPr>
              <a:t>对应的</a:t>
            </a:r>
            <a:r>
              <a:rPr lang="zh-CN" altLang="en-US" sz="2400" b="0" i="0" u="none" strike="noStrike" baseline="0" dirty="0">
                <a:latin typeface="FZHTJW--GB1-0"/>
              </a:rPr>
              <a:t>权重</a:t>
            </a:r>
            <a:r>
              <a:rPr lang="zh-CN" altLang="en-US" sz="2400" b="0" i="0" u="none" strike="noStrike" baseline="0" dirty="0">
                <a:latin typeface="FZSSJW--GB1-0"/>
              </a:rPr>
              <a:t>（</a:t>
            </a:r>
            <a:r>
              <a:rPr lang="en-US" altLang="zh-CN" sz="2400" b="0" i="0" u="none" strike="noStrike" baseline="0" dirty="0">
                <a:latin typeface="TimesNewRomanPSMT"/>
              </a:rPr>
              <a:t>weight</a:t>
            </a:r>
            <a:r>
              <a:rPr lang="zh-CN" altLang="en-US" sz="2400" b="0" i="0" u="none" strike="noStrike" baseline="0" dirty="0">
                <a:latin typeface="FZSSJW--GB1-0"/>
              </a:rPr>
              <a:t>）</a:t>
            </a:r>
            <a:r>
              <a:rPr lang="zh-CN" altLang="en-US" sz="2400" dirty="0">
                <a:solidFill>
                  <a:srgbClr val="000000"/>
                </a:solidFill>
                <a:latin typeface="幼圆"/>
              </a:rPr>
              <a:t>。</a:t>
            </a:r>
            <a:endParaRPr lang="en-US" altLang="zh-CN" sz="2400" dirty="0">
              <a:solidFill>
                <a:srgbClr val="000000"/>
              </a:solidFill>
              <a:latin typeface="幼圆"/>
            </a:endParaRPr>
          </a:p>
        </p:txBody>
      </p:sp>
    </p:spTree>
    <p:extLst>
      <p:ext uri="{BB962C8B-B14F-4D97-AF65-F5344CB8AC3E}">
        <p14:creationId xmlns:p14="http://schemas.microsoft.com/office/powerpoint/2010/main" val="37699459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A062BBBD-C3EB-4EFF-8F25-3CF31C025461}"/>
              </a:ext>
            </a:extLst>
          </p:cNvPr>
          <p:cNvPicPr>
            <a:picLocks noChangeAspect="1"/>
          </p:cNvPicPr>
          <p:nvPr/>
        </p:nvPicPr>
        <p:blipFill>
          <a:blip r:embed="rId3"/>
          <a:stretch>
            <a:fillRect/>
          </a:stretch>
        </p:blipFill>
        <p:spPr>
          <a:xfrm>
            <a:off x="0" y="76200"/>
            <a:ext cx="9144000" cy="6705600"/>
          </a:xfrm>
          <a:prstGeom prst="rect">
            <a:avLst/>
          </a:prstGeom>
        </p:spPr>
      </p:pic>
      <p:sp>
        <p:nvSpPr>
          <p:cNvPr id="25" name="TextBox 24"/>
          <p:cNvSpPr txBox="1"/>
          <p:nvPr/>
        </p:nvSpPr>
        <p:spPr>
          <a:xfrm>
            <a:off x="176229" y="300511"/>
            <a:ext cx="3590727" cy="346249"/>
          </a:xfrm>
          <a:prstGeom prst="rect">
            <a:avLst/>
          </a:prstGeom>
          <a:noFill/>
        </p:spPr>
        <p:txBody>
          <a:bodyPr vert="horz" wrap="none" lIns="0" tIns="0" rIns="0" bIns="0" rtlCol="0">
            <a:spAutoFit/>
          </a:bodyPr>
          <a:lstStyle/>
          <a:p>
            <a:pPr marL="0" marR="0" lvl="0" indent="0" defTabSz="914400" eaLnBrk="1" fontAlgn="auto" latinLnBrk="0" hangingPunct="1">
              <a:lnSpc>
                <a:spcPts val="2687"/>
              </a:lnSpc>
              <a:buClrTx/>
              <a:buSzTx/>
              <a:buNone/>
              <a:tabLst>
                <a:tab pos="139700" algn="l"/>
                <a:tab pos="6197600" algn="l"/>
              </a:tabLst>
              <a:defRPr/>
            </a:pPr>
            <a:r>
              <a:rPr lang="zh-CN" altLang="en-US" sz="2796" dirty="0">
                <a:solidFill>
                  <a:srgbClr val="000000"/>
                </a:solidFill>
                <a:latin typeface="幼圆"/>
              </a:rPr>
              <a:t>神经元工作的数学表示</a:t>
            </a:r>
          </a:p>
        </p:txBody>
      </p:sp>
      <p:sp>
        <p:nvSpPr>
          <p:cNvPr id="3" name="灯片编号占位符 2"/>
          <p:cNvSpPr>
            <a:spLocks noGrp="1"/>
          </p:cNvSpPr>
          <p:nvPr>
            <p:ph type="sldNum" sz="quarter" idx="12"/>
          </p:nvPr>
        </p:nvSpPr>
        <p:spPr/>
        <p:txBody>
          <a:bodyPr/>
          <a:lstStyle/>
          <a:p>
            <a:fld id="{33EDA0CF-E687-4F94-BAB7-F9F852428243}" type="slidenum">
              <a:rPr lang="zh-CN" altLang="en-US" smtClean="0"/>
              <a:pPr/>
              <a:t>17</a:t>
            </a:fld>
            <a:endParaRPr lang="zh-CN" altLang="en-US"/>
          </a:p>
        </p:txBody>
      </p:sp>
      <p:sp>
        <p:nvSpPr>
          <p:cNvPr id="7" name="TextBox 24">
            <a:extLst>
              <a:ext uri="{FF2B5EF4-FFF2-40B4-BE49-F238E27FC236}">
                <a16:creationId xmlns:a16="http://schemas.microsoft.com/office/drawing/2014/main" id="{3166010E-6D77-4F67-B900-44D1ABF33ADA}"/>
              </a:ext>
            </a:extLst>
          </p:cNvPr>
          <p:cNvSpPr txBox="1"/>
          <p:nvPr/>
        </p:nvSpPr>
        <p:spPr>
          <a:xfrm>
            <a:off x="467543" y="908720"/>
            <a:ext cx="8219257" cy="398186"/>
          </a:xfrm>
          <a:prstGeom prst="rect">
            <a:avLst/>
          </a:prstGeom>
          <a:noFill/>
        </p:spPr>
        <p:txBody>
          <a:bodyPr vert="horz" wrap="square" lIns="0" tIns="0" rIns="0" bIns="0" rtlCol="0">
            <a:spAutoFit/>
          </a:bodyPr>
          <a:lstStyle/>
          <a:p>
            <a:pPr>
              <a:lnSpc>
                <a:spcPts val="3600"/>
              </a:lnSpc>
              <a:tabLst>
                <a:tab pos="139700" algn="l"/>
                <a:tab pos="6197600" algn="l"/>
              </a:tabLst>
              <a:defRPr/>
            </a:pPr>
            <a:r>
              <a:rPr lang="zh-CN" altLang="en-US" sz="2400" b="0" i="0" u="none" strike="noStrike" baseline="0" dirty="0">
                <a:latin typeface="FZSSJW--GB1-0"/>
              </a:rPr>
              <a:t>用数学方式来表示点火的判定条件</a:t>
            </a:r>
            <a:r>
              <a:rPr lang="zh-CN" altLang="en-US" sz="2400" dirty="0">
                <a:solidFill>
                  <a:srgbClr val="000000"/>
                </a:solidFill>
                <a:latin typeface="幼圆"/>
              </a:rPr>
              <a:t>。</a:t>
            </a:r>
            <a:endParaRPr lang="en-US" altLang="zh-CN" sz="2400" dirty="0">
              <a:solidFill>
                <a:srgbClr val="000000"/>
              </a:solidFill>
              <a:latin typeface="幼圆"/>
            </a:endParaRPr>
          </a:p>
        </p:txBody>
      </p:sp>
      <p:pic>
        <p:nvPicPr>
          <p:cNvPr id="6" name="图片 5">
            <a:extLst>
              <a:ext uri="{FF2B5EF4-FFF2-40B4-BE49-F238E27FC236}">
                <a16:creationId xmlns:a16="http://schemas.microsoft.com/office/drawing/2014/main" id="{6F96D80B-037F-49F4-BFC3-9155CCD9BBF4}"/>
              </a:ext>
            </a:extLst>
          </p:cNvPr>
          <p:cNvPicPr>
            <a:picLocks noChangeAspect="1"/>
          </p:cNvPicPr>
          <p:nvPr/>
        </p:nvPicPr>
        <p:blipFill>
          <a:blip r:embed="rId4"/>
          <a:stretch>
            <a:fillRect/>
          </a:stretch>
        </p:blipFill>
        <p:spPr>
          <a:xfrm>
            <a:off x="128841" y="1570583"/>
            <a:ext cx="8910295" cy="2866529"/>
          </a:xfrm>
          <a:prstGeom prst="rect">
            <a:avLst/>
          </a:prstGeom>
        </p:spPr>
      </p:pic>
    </p:spTree>
    <p:extLst>
      <p:ext uri="{BB962C8B-B14F-4D97-AF65-F5344CB8AC3E}">
        <p14:creationId xmlns:p14="http://schemas.microsoft.com/office/powerpoint/2010/main" val="20821078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59298B06-FBD5-4DAA-9DB4-55082DE6D6A5}"/>
              </a:ext>
            </a:extLst>
          </p:cNvPr>
          <p:cNvPicPr>
            <a:picLocks noChangeAspect="1"/>
          </p:cNvPicPr>
          <p:nvPr/>
        </p:nvPicPr>
        <p:blipFill>
          <a:blip r:embed="rId3"/>
          <a:stretch>
            <a:fillRect/>
          </a:stretch>
        </p:blipFill>
        <p:spPr>
          <a:xfrm>
            <a:off x="0" y="76200"/>
            <a:ext cx="9144000" cy="6705600"/>
          </a:xfrm>
          <a:prstGeom prst="rect">
            <a:avLst/>
          </a:prstGeom>
        </p:spPr>
      </p:pic>
      <p:sp>
        <p:nvSpPr>
          <p:cNvPr id="25" name="TextBox 24"/>
          <p:cNvSpPr txBox="1"/>
          <p:nvPr/>
        </p:nvSpPr>
        <p:spPr>
          <a:xfrm>
            <a:off x="176229" y="300511"/>
            <a:ext cx="3590727" cy="346249"/>
          </a:xfrm>
          <a:prstGeom prst="rect">
            <a:avLst/>
          </a:prstGeom>
          <a:noFill/>
        </p:spPr>
        <p:txBody>
          <a:bodyPr vert="horz" wrap="none" lIns="0" tIns="0" rIns="0" bIns="0" rtlCol="0">
            <a:spAutoFit/>
          </a:bodyPr>
          <a:lstStyle/>
          <a:p>
            <a:pPr marL="0" marR="0" lvl="0" indent="0" algn="l" defTabSz="914400" rtl="0" eaLnBrk="1" fontAlgn="auto" latinLnBrk="0" hangingPunct="1">
              <a:lnSpc>
                <a:spcPts val="2687"/>
              </a:lnSpc>
              <a:spcBef>
                <a:spcPts val="0"/>
              </a:spcBef>
              <a:spcAft>
                <a:spcPts val="0"/>
              </a:spcAft>
              <a:buClrTx/>
              <a:buSzTx/>
              <a:buFontTx/>
              <a:buNone/>
              <a:tabLst>
                <a:tab pos="139700" algn="l"/>
                <a:tab pos="6197600" algn="l"/>
              </a:tabLst>
              <a:defRPr/>
            </a:pPr>
            <a:r>
              <a:rPr kumimoji="0" lang="zh-CN" altLang="en-US" sz="2796" b="0" i="0" u="none" strike="noStrike" kern="1200" cap="none" spc="0" normalizeH="0" baseline="0" noProof="0" dirty="0">
                <a:ln>
                  <a:noFill/>
                </a:ln>
                <a:solidFill>
                  <a:srgbClr val="000000"/>
                </a:solidFill>
                <a:effectLst/>
                <a:uLnTx/>
                <a:uFillTx/>
                <a:latin typeface="幼圆"/>
                <a:ea typeface="宋体" panose="02010600030101010101" pitchFamily="2" charset="-122"/>
                <a:cs typeface="+mn-cs"/>
              </a:rPr>
              <a:t>神经元工作的数学表示</a:t>
            </a:r>
          </a:p>
        </p:txBody>
      </p:sp>
      <p:sp>
        <p:nvSpPr>
          <p:cNvPr id="3" name="灯片编号占位符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EDA0CF-E687-4F94-BAB7-F9F852428243}" type="slidenum">
              <a:rPr kumimoji="0" lang="zh-CN" altLang="en-US" sz="1200" b="0" i="0" u="none" strike="noStrike" kern="1200" cap="none" spc="0" normalizeH="0" baseline="0" noProof="0" smtClean="0">
                <a:ln>
                  <a:noFill/>
                </a:ln>
                <a:solidFill>
                  <a:prstClr val="black">
                    <a:tint val="75000"/>
                  </a:prstClr>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zh-CN" altLang="en-US" sz="1200"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endParaRPr>
          </a:p>
        </p:txBody>
      </p:sp>
      <p:pic>
        <p:nvPicPr>
          <p:cNvPr id="4" name="图片 3">
            <a:extLst>
              <a:ext uri="{FF2B5EF4-FFF2-40B4-BE49-F238E27FC236}">
                <a16:creationId xmlns:a16="http://schemas.microsoft.com/office/drawing/2014/main" id="{88A691BA-23F4-44F1-9853-5BD11304A54B}"/>
              </a:ext>
            </a:extLst>
          </p:cNvPr>
          <p:cNvPicPr>
            <a:picLocks noChangeAspect="1"/>
          </p:cNvPicPr>
          <p:nvPr/>
        </p:nvPicPr>
        <p:blipFill>
          <a:blip r:embed="rId4"/>
          <a:stretch>
            <a:fillRect/>
          </a:stretch>
        </p:blipFill>
        <p:spPr>
          <a:xfrm>
            <a:off x="887462" y="871071"/>
            <a:ext cx="6861665" cy="988545"/>
          </a:xfrm>
          <a:prstGeom prst="rect">
            <a:avLst/>
          </a:prstGeom>
        </p:spPr>
      </p:pic>
      <p:pic>
        <p:nvPicPr>
          <p:cNvPr id="8" name="图片 7">
            <a:extLst>
              <a:ext uri="{FF2B5EF4-FFF2-40B4-BE49-F238E27FC236}">
                <a16:creationId xmlns:a16="http://schemas.microsoft.com/office/drawing/2014/main" id="{EA2BEEFB-E7D1-474A-A905-0D4720F180E1}"/>
              </a:ext>
            </a:extLst>
          </p:cNvPr>
          <p:cNvPicPr>
            <a:picLocks noChangeAspect="1"/>
          </p:cNvPicPr>
          <p:nvPr/>
        </p:nvPicPr>
        <p:blipFill>
          <a:blip r:embed="rId5"/>
          <a:stretch>
            <a:fillRect/>
          </a:stretch>
        </p:blipFill>
        <p:spPr>
          <a:xfrm>
            <a:off x="99745" y="1859426"/>
            <a:ext cx="8944509" cy="1380010"/>
          </a:xfrm>
          <a:prstGeom prst="rect">
            <a:avLst/>
          </a:prstGeom>
        </p:spPr>
      </p:pic>
      <p:pic>
        <p:nvPicPr>
          <p:cNvPr id="10" name="图片 9">
            <a:extLst>
              <a:ext uri="{FF2B5EF4-FFF2-40B4-BE49-F238E27FC236}">
                <a16:creationId xmlns:a16="http://schemas.microsoft.com/office/drawing/2014/main" id="{63B5B722-A0CF-4404-9F28-986F562BA3F7}"/>
              </a:ext>
            </a:extLst>
          </p:cNvPr>
          <p:cNvPicPr>
            <a:picLocks noChangeAspect="1"/>
          </p:cNvPicPr>
          <p:nvPr/>
        </p:nvPicPr>
        <p:blipFill>
          <a:blip r:embed="rId6"/>
          <a:stretch>
            <a:fillRect/>
          </a:stretch>
        </p:blipFill>
        <p:spPr>
          <a:xfrm>
            <a:off x="879367" y="3198198"/>
            <a:ext cx="7020157" cy="1945486"/>
          </a:xfrm>
          <a:prstGeom prst="rect">
            <a:avLst/>
          </a:prstGeom>
        </p:spPr>
      </p:pic>
      <p:pic>
        <p:nvPicPr>
          <p:cNvPr id="12" name="图片 11">
            <a:extLst>
              <a:ext uri="{FF2B5EF4-FFF2-40B4-BE49-F238E27FC236}">
                <a16:creationId xmlns:a16="http://schemas.microsoft.com/office/drawing/2014/main" id="{4E2FF6C8-2937-4CC8-BA6B-097DBF9DAF2B}"/>
              </a:ext>
            </a:extLst>
          </p:cNvPr>
          <p:cNvPicPr>
            <a:picLocks noChangeAspect="1"/>
          </p:cNvPicPr>
          <p:nvPr/>
        </p:nvPicPr>
        <p:blipFill>
          <a:blip r:embed="rId7"/>
          <a:stretch>
            <a:fillRect/>
          </a:stretch>
        </p:blipFill>
        <p:spPr>
          <a:xfrm>
            <a:off x="462049" y="5138565"/>
            <a:ext cx="7980533" cy="1527375"/>
          </a:xfrm>
          <a:prstGeom prst="rect">
            <a:avLst/>
          </a:prstGeom>
        </p:spPr>
      </p:pic>
    </p:spTree>
    <p:extLst>
      <p:ext uri="{BB962C8B-B14F-4D97-AF65-F5344CB8AC3E}">
        <p14:creationId xmlns:p14="http://schemas.microsoft.com/office/powerpoint/2010/main" val="917955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7B675068-2270-409A-9666-402FF4DE5ED9}"/>
              </a:ext>
            </a:extLst>
          </p:cNvPr>
          <p:cNvPicPr>
            <a:picLocks noChangeAspect="1"/>
          </p:cNvPicPr>
          <p:nvPr/>
        </p:nvPicPr>
        <p:blipFill>
          <a:blip r:embed="rId3"/>
          <a:stretch>
            <a:fillRect/>
          </a:stretch>
        </p:blipFill>
        <p:spPr>
          <a:xfrm>
            <a:off x="0" y="76200"/>
            <a:ext cx="9144000" cy="6705600"/>
          </a:xfrm>
          <a:prstGeom prst="rect">
            <a:avLst/>
          </a:prstGeom>
        </p:spPr>
      </p:pic>
      <p:sp>
        <p:nvSpPr>
          <p:cNvPr id="25" name="TextBox 24"/>
          <p:cNvSpPr txBox="1"/>
          <p:nvPr/>
        </p:nvSpPr>
        <p:spPr>
          <a:xfrm>
            <a:off x="176229" y="300511"/>
            <a:ext cx="3590727" cy="346249"/>
          </a:xfrm>
          <a:prstGeom prst="rect">
            <a:avLst/>
          </a:prstGeom>
          <a:noFill/>
        </p:spPr>
        <p:txBody>
          <a:bodyPr vert="horz" wrap="none" lIns="0" tIns="0" rIns="0" bIns="0" rtlCol="0">
            <a:spAutoFit/>
          </a:bodyPr>
          <a:lstStyle/>
          <a:p>
            <a:pPr marL="0" marR="0" lvl="0" indent="0" algn="l" defTabSz="914400" rtl="0" eaLnBrk="1" fontAlgn="auto" latinLnBrk="0" hangingPunct="1">
              <a:lnSpc>
                <a:spcPts val="2687"/>
              </a:lnSpc>
              <a:spcBef>
                <a:spcPts val="0"/>
              </a:spcBef>
              <a:spcAft>
                <a:spcPts val="0"/>
              </a:spcAft>
              <a:buClrTx/>
              <a:buSzTx/>
              <a:buFontTx/>
              <a:buNone/>
              <a:tabLst>
                <a:tab pos="139700" algn="l"/>
                <a:tab pos="6197600" algn="l"/>
              </a:tabLst>
              <a:defRPr/>
            </a:pPr>
            <a:r>
              <a:rPr kumimoji="0" lang="zh-CN" altLang="en-US" sz="2796" b="0" i="0" u="none" strike="noStrike" kern="1200" cap="none" spc="0" normalizeH="0" baseline="0" noProof="0" dirty="0">
                <a:ln>
                  <a:noFill/>
                </a:ln>
                <a:solidFill>
                  <a:srgbClr val="000000"/>
                </a:solidFill>
                <a:effectLst/>
                <a:uLnTx/>
                <a:uFillTx/>
                <a:latin typeface="幼圆"/>
                <a:ea typeface="宋体" panose="02010600030101010101" pitchFamily="2" charset="-122"/>
                <a:cs typeface="+mn-cs"/>
              </a:rPr>
              <a:t>神经元工作的数学表示</a:t>
            </a:r>
          </a:p>
        </p:txBody>
      </p:sp>
      <p:sp>
        <p:nvSpPr>
          <p:cNvPr id="3" name="灯片编号占位符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EDA0CF-E687-4F94-BAB7-F9F852428243}" type="slidenum">
              <a:rPr kumimoji="0" lang="zh-CN" altLang="en-US" sz="1200" b="0" i="0" u="none" strike="noStrike" kern="1200" cap="none" spc="0" normalizeH="0" baseline="0" noProof="0" smtClean="0">
                <a:ln>
                  <a:noFill/>
                </a:ln>
                <a:solidFill>
                  <a:prstClr val="black">
                    <a:tint val="75000"/>
                  </a:prstClr>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zh-CN" altLang="en-US" sz="1200"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endParaRPr>
          </a:p>
        </p:txBody>
      </p:sp>
      <p:pic>
        <p:nvPicPr>
          <p:cNvPr id="4" name="图片 3">
            <a:extLst>
              <a:ext uri="{FF2B5EF4-FFF2-40B4-BE49-F238E27FC236}">
                <a16:creationId xmlns:a16="http://schemas.microsoft.com/office/drawing/2014/main" id="{B9584D44-438F-4297-AE27-3CD236D01730}"/>
              </a:ext>
            </a:extLst>
          </p:cNvPr>
          <p:cNvPicPr>
            <a:picLocks noChangeAspect="1"/>
          </p:cNvPicPr>
          <p:nvPr/>
        </p:nvPicPr>
        <p:blipFill>
          <a:blip r:embed="rId4"/>
          <a:stretch>
            <a:fillRect/>
          </a:stretch>
        </p:blipFill>
        <p:spPr>
          <a:xfrm>
            <a:off x="0" y="2157935"/>
            <a:ext cx="8914587" cy="4303935"/>
          </a:xfrm>
          <a:prstGeom prst="rect">
            <a:avLst/>
          </a:prstGeom>
        </p:spPr>
      </p:pic>
      <p:pic>
        <p:nvPicPr>
          <p:cNvPr id="5" name="图片 4">
            <a:extLst>
              <a:ext uri="{FF2B5EF4-FFF2-40B4-BE49-F238E27FC236}">
                <a16:creationId xmlns:a16="http://schemas.microsoft.com/office/drawing/2014/main" id="{DCD41B0A-D401-486C-9DF8-A395FA7CEBDC}"/>
              </a:ext>
            </a:extLst>
          </p:cNvPr>
          <p:cNvPicPr>
            <a:picLocks noChangeAspect="1"/>
          </p:cNvPicPr>
          <p:nvPr/>
        </p:nvPicPr>
        <p:blipFill>
          <a:blip r:embed="rId5"/>
          <a:stretch>
            <a:fillRect/>
          </a:stretch>
        </p:blipFill>
        <p:spPr>
          <a:xfrm>
            <a:off x="323528" y="908720"/>
            <a:ext cx="7890347" cy="1527164"/>
          </a:xfrm>
          <a:prstGeom prst="rect">
            <a:avLst/>
          </a:prstGeom>
        </p:spPr>
      </p:pic>
    </p:spTree>
    <p:extLst>
      <p:ext uri="{BB962C8B-B14F-4D97-AF65-F5344CB8AC3E}">
        <p14:creationId xmlns:p14="http://schemas.microsoft.com/office/powerpoint/2010/main" val="8311756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282B90D3-EB40-4E60-A464-86318F9E44FB}"/>
              </a:ext>
            </a:extLst>
          </p:cNvPr>
          <p:cNvPicPr>
            <a:picLocks noChangeAspect="1"/>
          </p:cNvPicPr>
          <p:nvPr/>
        </p:nvPicPr>
        <p:blipFill>
          <a:blip r:embed="rId3"/>
          <a:stretch>
            <a:fillRect/>
          </a:stretch>
        </p:blipFill>
        <p:spPr>
          <a:xfrm>
            <a:off x="0" y="76200"/>
            <a:ext cx="9144000" cy="6705600"/>
          </a:xfrm>
          <a:prstGeom prst="rect">
            <a:avLst/>
          </a:prstGeom>
        </p:spPr>
      </p:pic>
      <p:sp>
        <p:nvSpPr>
          <p:cNvPr id="24" name="TextBox 23"/>
          <p:cNvSpPr txBox="1"/>
          <p:nvPr/>
        </p:nvSpPr>
        <p:spPr>
          <a:xfrm>
            <a:off x="195986" y="271109"/>
            <a:ext cx="1641475" cy="397545"/>
          </a:xfrm>
          <a:prstGeom prst="rect">
            <a:avLst/>
          </a:prstGeom>
          <a:noFill/>
        </p:spPr>
        <p:txBody>
          <a:bodyPr vert="horz" wrap="none" lIns="0" tIns="0" rIns="0" bIns="0" rtlCol="0">
            <a:spAutoFit/>
          </a:bodyPr>
          <a:lstStyle/>
          <a:p>
            <a:pPr>
              <a:lnSpc>
                <a:spcPts val="3079"/>
              </a:lnSpc>
            </a:pPr>
            <a:r>
              <a:rPr lang="zh-CN" altLang="en-US" sz="3204" dirty="0">
                <a:solidFill>
                  <a:srgbClr val="FF0000"/>
                </a:solidFill>
                <a:latin typeface="幼圆"/>
              </a:rPr>
              <a:t>机器学习</a:t>
            </a:r>
          </a:p>
        </p:txBody>
      </p:sp>
      <p:sp>
        <p:nvSpPr>
          <p:cNvPr id="2" name="灯片编号占位符 1"/>
          <p:cNvSpPr>
            <a:spLocks noGrp="1"/>
          </p:cNvSpPr>
          <p:nvPr>
            <p:ph type="sldNum" sz="quarter" idx="12"/>
          </p:nvPr>
        </p:nvSpPr>
        <p:spPr/>
        <p:txBody>
          <a:bodyPr/>
          <a:lstStyle/>
          <a:p>
            <a:fld id="{33EDA0CF-E687-4F94-BAB7-F9F852428243}" type="slidenum">
              <a:rPr lang="zh-CN" altLang="en-US" smtClean="0"/>
              <a:pPr/>
              <a:t>2</a:t>
            </a:fld>
            <a:endParaRPr lang="zh-CN" altLang="en-US"/>
          </a:p>
        </p:txBody>
      </p:sp>
      <p:pic>
        <p:nvPicPr>
          <p:cNvPr id="4" name="图片 3">
            <a:extLst>
              <a:ext uri="{FF2B5EF4-FFF2-40B4-BE49-F238E27FC236}">
                <a16:creationId xmlns:a16="http://schemas.microsoft.com/office/drawing/2014/main" id="{D0BFD9E6-4A84-4A49-8DE5-9186DB8F6E84}"/>
              </a:ext>
            </a:extLst>
          </p:cNvPr>
          <p:cNvPicPr>
            <a:picLocks noChangeAspect="1"/>
          </p:cNvPicPr>
          <p:nvPr/>
        </p:nvPicPr>
        <p:blipFill>
          <a:blip r:embed="rId4"/>
          <a:stretch>
            <a:fillRect/>
          </a:stretch>
        </p:blipFill>
        <p:spPr>
          <a:xfrm>
            <a:off x="82863" y="1412776"/>
            <a:ext cx="8983107" cy="4313250"/>
          </a:xfrm>
          <a:prstGeom prst="rect">
            <a:avLst/>
          </a:prstGeom>
        </p:spPr>
      </p:pic>
    </p:spTree>
    <p:extLst>
      <p:ext uri="{BB962C8B-B14F-4D97-AF65-F5344CB8AC3E}">
        <p14:creationId xmlns:p14="http://schemas.microsoft.com/office/powerpoint/2010/main" val="34620554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13425E8A-F8A5-4E12-90FB-5830BC6DAAC5}"/>
              </a:ext>
            </a:extLst>
          </p:cNvPr>
          <p:cNvPicPr>
            <a:picLocks noChangeAspect="1"/>
          </p:cNvPicPr>
          <p:nvPr/>
        </p:nvPicPr>
        <p:blipFill>
          <a:blip r:embed="rId3"/>
          <a:stretch>
            <a:fillRect/>
          </a:stretch>
        </p:blipFill>
        <p:spPr>
          <a:xfrm>
            <a:off x="0" y="76200"/>
            <a:ext cx="9144000" cy="6705600"/>
          </a:xfrm>
          <a:prstGeom prst="rect">
            <a:avLst/>
          </a:prstGeom>
        </p:spPr>
      </p:pic>
      <p:sp>
        <p:nvSpPr>
          <p:cNvPr id="25" name="TextBox 24"/>
          <p:cNvSpPr txBox="1"/>
          <p:nvPr/>
        </p:nvSpPr>
        <p:spPr>
          <a:xfrm>
            <a:off x="176229" y="300511"/>
            <a:ext cx="3590727" cy="346249"/>
          </a:xfrm>
          <a:prstGeom prst="rect">
            <a:avLst/>
          </a:prstGeom>
          <a:noFill/>
        </p:spPr>
        <p:txBody>
          <a:bodyPr vert="horz" wrap="none" lIns="0" tIns="0" rIns="0" bIns="0" rtlCol="0">
            <a:spAutoFit/>
          </a:bodyPr>
          <a:lstStyle/>
          <a:p>
            <a:pPr marL="0" marR="0" lvl="0" indent="0" algn="l" defTabSz="914400" rtl="0" eaLnBrk="1" fontAlgn="auto" latinLnBrk="0" hangingPunct="1">
              <a:lnSpc>
                <a:spcPts val="2687"/>
              </a:lnSpc>
              <a:spcBef>
                <a:spcPts val="0"/>
              </a:spcBef>
              <a:spcAft>
                <a:spcPts val="0"/>
              </a:spcAft>
              <a:buClrTx/>
              <a:buSzTx/>
              <a:buFontTx/>
              <a:buNone/>
              <a:tabLst>
                <a:tab pos="139700" algn="l"/>
                <a:tab pos="6197600" algn="l"/>
              </a:tabLst>
              <a:defRPr/>
            </a:pPr>
            <a:r>
              <a:rPr kumimoji="0" lang="zh-CN" altLang="en-US" sz="2796" b="0" i="0" u="none" strike="noStrike" kern="1200" cap="none" spc="0" normalizeH="0" baseline="0" noProof="0" dirty="0">
                <a:ln>
                  <a:noFill/>
                </a:ln>
                <a:solidFill>
                  <a:srgbClr val="000000"/>
                </a:solidFill>
                <a:effectLst/>
                <a:uLnTx/>
                <a:uFillTx/>
                <a:latin typeface="幼圆"/>
                <a:ea typeface="宋体" panose="02010600030101010101" pitchFamily="2" charset="-122"/>
                <a:cs typeface="+mn-cs"/>
              </a:rPr>
              <a:t>神经元工作的数学表示</a:t>
            </a:r>
          </a:p>
        </p:txBody>
      </p:sp>
      <p:sp>
        <p:nvSpPr>
          <p:cNvPr id="3" name="灯片编号占位符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EDA0CF-E687-4F94-BAB7-F9F852428243}" type="slidenum">
              <a:rPr kumimoji="0" lang="zh-CN" altLang="en-US" sz="1200" b="0" i="0" u="none" strike="noStrike" kern="1200" cap="none" spc="0" normalizeH="0" baseline="0" noProof="0" smtClean="0">
                <a:ln>
                  <a:noFill/>
                </a:ln>
                <a:solidFill>
                  <a:prstClr val="black">
                    <a:tint val="75000"/>
                  </a:prstClr>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zh-CN" altLang="en-US" sz="1200"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endParaRPr>
          </a:p>
        </p:txBody>
      </p:sp>
      <p:pic>
        <p:nvPicPr>
          <p:cNvPr id="5" name="图片 4">
            <a:extLst>
              <a:ext uri="{FF2B5EF4-FFF2-40B4-BE49-F238E27FC236}">
                <a16:creationId xmlns:a16="http://schemas.microsoft.com/office/drawing/2014/main" id="{8EB2BDCD-B223-4921-B28B-7E182C54FDE1}"/>
              </a:ext>
            </a:extLst>
          </p:cNvPr>
          <p:cNvPicPr>
            <a:picLocks noChangeAspect="1"/>
          </p:cNvPicPr>
          <p:nvPr/>
        </p:nvPicPr>
        <p:blipFill>
          <a:blip r:embed="rId4"/>
          <a:stretch>
            <a:fillRect/>
          </a:stretch>
        </p:blipFill>
        <p:spPr>
          <a:xfrm>
            <a:off x="193560" y="1196752"/>
            <a:ext cx="8803718" cy="4031332"/>
          </a:xfrm>
          <a:prstGeom prst="rect">
            <a:avLst/>
          </a:prstGeom>
        </p:spPr>
      </p:pic>
    </p:spTree>
    <p:extLst>
      <p:ext uri="{BB962C8B-B14F-4D97-AF65-F5344CB8AC3E}">
        <p14:creationId xmlns:p14="http://schemas.microsoft.com/office/powerpoint/2010/main" val="23313143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A474643B-CEE2-4EB3-AC3D-C92F304543D1}"/>
              </a:ext>
            </a:extLst>
          </p:cNvPr>
          <p:cNvPicPr>
            <a:picLocks noChangeAspect="1"/>
          </p:cNvPicPr>
          <p:nvPr/>
        </p:nvPicPr>
        <p:blipFill>
          <a:blip r:embed="rId3"/>
          <a:stretch>
            <a:fillRect/>
          </a:stretch>
        </p:blipFill>
        <p:spPr>
          <a:xfrm>
            <a:off x="0" y="76200"/>
            <a:ext cx="9144000" cy="6705600"/>
          </a:xfrm>
          <a:prstGeom prst="rect">
            <a:avLst/>
          </a:prstGeom>
        </p:spPr>
      </p:pic>
      <p:sp>
        <p:nvSpPr>
          <p:cNvPr id="25" name="TextBox 24"/>
          <p:cNvSpPr txBox="1"/>
          <p:nvPr/>
        </p:nvSpPr>
        <p:spPr>
          <a:xfrm>
            <a:off x="176229" y="300511"/>
            <a:ext cx="1436291" cy="346249"/>
          </a:xfrm>
          <a:prstGeom prst="rect">
            <a:avLst/>
          </a:prstGeom>
          <a:noFill/>
        </p:spPr>
        <p:txBody>
          <a:bodyPr vert="horz" wrap="none" lIns="0" tIns="0" rIns="0" bIns="0" rtlCol="0">
            <a:spAutoFit/>
          </a:bodyPr>
          <a:lstStyle/>
          <a:p>
            <a:pPr marL="0" marR="0" lvl="0" indent="0" algn="l" defTabSz="914400" rtl="0" eaLnBrk="1" fontAlgn="auto" latinLnBrk="0" hangingPunct="1">
              <a:lnSpc>
                <a:spcPts val="2687"/>
              </a:lnSpc>
              <a:spcBef>
                <a:spcPts val="0"/>
              </a:spcBef>
              <a:spcAft>
                <a:spcPts val="0"/>
              </a:spcAft>
              <a:buClrTx/>
              <a:buSzTx/>
              <a:buFontTx/>
              <a:buNone/>
              <a:tabLst>
                <a:tab pos="139700" algn="l"/>
                <a:tab pos="6197600" algn="l"/>
              </a:tabLst>
              <a:defRPr/>
            </a:pPr>
            <a:r>
              <a:rPr kumimoji="0" lang="zh-CN" altLang="en-US" sz="2796" b="1" i="0" u="none" strike="noStrike" kern="1200" cap="none" spc="0" normalizeH="0" baseline="0" noProof="0" dirty="0">
                <a:ln>
                  <a:noFill/>
                </a:ln>
                <a:solidFill>
                  <a:srgbClr val="0070C0"/>
                </a:solidFill>
                <a:effectLst/>
                <a:uLnTx/>
                <a:uFillTx/>
                <a:latin typeface="幼圆"/>
                <a:ea typeface="宋体" panose="02010600030101010101" pitchFamily="2" charset="-122"/>
                <a:cs typeface="+mn-cs"/>
              </a:rPr>
              <a:t>神经单元</a:t>
            </a:r>
          </a:p>
        </p:txBody>
      </p:sp>
      <p:sp>
        <p:nvSpPr>
          <p:cNvPr id="3" name="灯片编号占位符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EDA0CF-E687-4F94-BAB7-F9F852428243}" type="slidenum">
              <a:rPr kumimoji="0" lang="zh-CN" altLang="en-US" sz="1200" b="0" i="0" u="none" strike="noStrike" kern="1200" cap="none" spc="0" normalizeH="0" baseline="0" noProof="0" smtClean="0">
                <a:ln>
                  <a:noFill/>
                </a:ln>
                <a:solidFill>
                  <a:prstClr val="black">
                    <a:tint val="75000"/>
                  </a:prstClr>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zh-CN" altLang="en-US" sz="1200"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endParaRPr>
          </a:p>
        </p:txBody>
      </p:sp>
      <p:pic>
        <p:nvPicPr>
          <p:cNvPr id="4" name="图片 3">
            <a:extLst>
              <a:ext uri="{FF2B5EF4-FFF2-40B4-BE49-F238E27FC236}">
                <a16:creationId xmlns:a16="http://schemas.microsoft.com/office/drawing/2014/main" id="{7716B53B-5391-46E1-865B-94FEE06E4CA1}"/>
              </a:ext>
            </a:extLst>
          </p:cNvPr>
          <p:cNvPicPr>
            <a:picLocks noChangeAspect="1"/>
          </p:cNvPicPr>
          <p:nvPr/>
        </p:nvPicPr>
        <p:blipFill>
          <a:blip r:embed="rId4"/>
          <a:stretch>
            <a:fillRect/>
          </a:stretch>
        </p:blipFill>
        <p:spPr>
          <a:xfrm>
            <a:off x="1259631" y="788995"/>
            <a:ext cx="6230147" cy="2423981"/>
          </a:xfrm>
          <a:prstGeom prst="rect">
            <a:avLst/>
          </a:prstGeom>
        </p:spPr>
      </p:pic>
      <p:pic>
        <p:nvPicPr>
          <p:cNvPr id="7" name="图片 6">
            <a:extLst>
              <a:ext uri="{FF2B5EF4-FFF2-40B4-BE49-F238E27FC236}">
                <a16:creationId xmlns:a16="http://schemas.microsoft.com/office/drawing/2014/main" id="{339FF9B0-0A53-4D4A-A2CF-4B00CF853853}"/>
              </a:ext>
            </a:extLst>
          </p:cNvPr>
          <p:cNvPicPr>
            <a:picLocks noChangeAspect="1"/>
          </p:cNvPicPr>
          <p:nvPr/>
        </p:nvPicPr>
        <p:blipFill>
          <a:blip r:embed="rId5"/>
          <a:stretch>
            <a:fillRect/>
          </a:stretch>
        </p:blipFill>
        <p:spPr>
          <a:xfrm>
            <a:off x="813143" y="3501008"/>
            <a:ext cx="7517713" cy="2088232"/>
          </a:xfrm>
          <a:prstGeom prst="rect">
            <a:avLst/>
          </a:prstGeom>
          <a:ln w="25400">
            <a:solidFill>
              <a:schemeClr val="accent1"/>
            </a:solidFill>
          </a:ln>
        </p:spPr>
      </p:pic>
    </p:spTree>
    <p:extLst>
      <p:ext uri="{BB962C8B-B14F-4D97-AF65-F5344CB8AC3E}">
        <p14:creationId xmlns:p14="http://schemas.microsoft.com/office/powerpoint/2010/main" val="19363939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a:extLst>
              <a:ext uri="{FF2B5EF4-FFF2-40B4-BE49-F238E27FC236}">
                <a16:creationId xmlns:a16="http://schemas.microsoft.com/office/drawing/2014/main" id="{5E60130F-0A20-4897-A705-EFAC71077C9F}"/>
              </a:ext>
            </a:extLst>
          </p:cNvPr>
          <p:cNvPicPr>
            <a:picLocks noChangeAspect="1"/>
          </p:cNvPicPr>
          <p:nvPr/>
        </p:nvPicPr>
        <p:blipFill>
          <a:blip r:embed="rId3"/>
          <a:stretch>
            <a:fillRect/>
          </a:stretch>
        </p:blipFill>
        <p:spPr>
          <a:xfrm>
            <a:off x="0" y="76200"/>
            <a:ext cx="9144000" cy="6705600"/>
          </a:xfrm>
          <a:prstGeom prst="rect">
            <a:avLst/>
          </a:prstGeom>
        </p:spPr>
      </p:pic>
      <p:sp>
        <p:nvSpPr>
          <p:cNvPr id="25" name="TextBox 24"/>
          <p:cNvSpPr txBox="1"/>
          <p:nvPr/>
        </p:nvSpPr>
        <p:spPr>
          <a:xfrm>
            <a:off x="176229" y="222099"/>
            <a:ext cx="1436291" cy="346249"/>
          </a:xfrm>
          <a:prstGeom prst="rect">
            <a:avLst/>
          </a:prstGeom>
          <a:noFill/>
        </p:spPr>
        <p:txBody>
          <a:bodyPr vert="horz" wrap="none" lIns="0" tIns="0" rIns="0" bIns="0" rtlCol="0">
            <a:spAutoFit/>
          </a:bodyPr>
          <a:lstStyle/>
          <a:p>
            <a:pPr marL="0" marR="0" lvl="0" indent="0" algn="l" defTabSz="914400" rtl="0" eaLnBrk="1" fontAlgn="auto" latinLnBrk="0" hangingPunct="1">
              <a:lnSpc>
                <a:spcPts val="2687"/>
              </a:lnSpc>
              <a:spcBef>
                <a:spcPts val="0"/>
              </a:spcBef>
              <a:spcAft>
                <a:spcPts val="0"/>
              </a:spcAft>
              <a:buClrTx/>
              <a:buSzTx/>
              <a:buFontTx/>
              <a:buNone/>
              <a:tabLst>
                <a:tab pos="139700" algn="l"/>
                <a:tab pos="6197600" algn="l"/>
              </a:tabLst>
              <a:defRPr/>
            </a:pPr>
            <a:r>
              <a:rPr kumimoji="0" lang="zh-CN" altLang="en-US" sz="2796" b="1" i="0" u="none" strike="noStrike" kern="1200" cap="none" spc="0" normalizeH="0" baseline="0" noProof="0" dirty="0">
                <a:ln>
                  <a:noFill/>
                </a:ln>
                <a:solidFill>
                  <a:srgbClr val="0070C0"/>
                </a:solidFill>
                <a:effectLst/>
                <a:uLnTx/>
                <a:uFillTx/>
                <a:latin typeface="幼圆"/>
                <a:ea typeface="宋体" panose="02010600030101010101" pitchFamily="2" charset="-122"/>
                <a:cs typeface="+mn-cs"/>
              </a:rPr>
              <a:t>激活函数</a:t>
            </a:r>
          </a:p>
        </p:txBody>
      </p:sp>
      <p:sp>
        <p:nvSpPr>
          <p:cNvPr id="3" name="灯片编号占位符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EDA0CF-E687-4F94-BAB7-F9F852428243}" type="slidenum">
              <a:rPr kumimoji="0" lang="zh-CN" altLang="en-US" sz="1200" b="0" i="0" u="none" strike="noStrike" kern="1200" cap="none" spc="0" normalizeH="0" baseline="0" noProof="0" smtClean="0">
                <a:ln>
                  <a:noFill/>
                </a:ln>
                <a:solidFill>
                  <a:prstClr val="black">
                    <a:tint val="75000"/>
                  </a:prstClr>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zh-CN" altLang="en-US" sz="1200"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endParaRPr>
          </a:p>
        </p:txBody>
      </p:sp>
      <p:pic>
        <p:nvPicPr>
          <p:cNvPr id="17" name="图片 16">
            <a:extLst>
              <a:ext uri="{FF2B5EF4-FFF2-40B4-BE49-F238E27FC236}">
                <a16:creationId xmlns:a16="http://schemas.microsoft.com/office/drawing/2014/main" id="{450087AA-4E1A-4F98-B30A-59E8FAB38911}"/>
              </a:ext>
            </a:extLst>
          </p:cNvPr>
          <p:cNvPicPr>
            <a:picLocks noChangeAspect="1"/>
          </p:cNvPicPr>
          <p:nvPr/>
        </p:nvPicPr>
        <p:blipFill>
          <a:blip r:embed="rId4"/>
          <a:stretch>
            <a:fillRect/>
          </a:stretch>
        </p:blipFill>
        <p:spPr>
          <a:xfrm>
            <a:off x="384095" y="5388868"/>
            <a:ext cx="8296275" cy="857250"/>
          </a:xfrm>
          <a:prstGeom prst="rect">
            <a:avLst/>
          </a:prstGeom>
          <a:ln w="25400">
            <a:solidFill>
              <a:schemeClr val="tx2">
                <a:lumMod val="60000"/>
                <a:lumOff val="40000"/>
              </a:schemeClr>
            </a:solidFill>
          </a:ln>
        </p:spPr>
      </p:pic>
      <p:pic>
        <p:nvPicPr>
          <p:cNvPr id="19" name="图片 18">
            <a:extLst>
              <a:ext uri="{FF2B5EF4-FFF2-40B4-BE49-F238E27FC236}">
                <a16:creationId xmlns:a16="http://schemas.microsoft.com/office/drawing/2014/main" id="{6B5E8E83-5C98-4CBA-B50E-7348B7C9FAD9}"/>
              </a:ext>
            </a:extLst>
          </p:cNvPr>
          <p:cNvPicPr>
            <a:picLocks noChangeAspect="1"/>
          </p:cNvPicPr>
          <p:nvPr/>
        </p:nvPicPr>
        <p:blipFill>
          <a:blip r:embed="rId5"/>
          <a:stretch>
            <a:fillRect/>
          </a:stretch>
        </p:blipFill>
        <p:spPr>
          <a:xfrm>
            <a:off x="356170" y="864245"/>
            <a:ext cx="7724775" cy="419100"/>
          </a:xfrm>
          <a:prstGeom prst="rect">
            <a:avLst/>
          </a:prstGeom>
        </p:spPr>
      </p:pic>
      <p:pic>
        <p:nvPicPr>
          <p:cNvPr id="21" name="图片 20">
            <a:extLst>
              <a:ext uri="{FF2B5EF4-FFF2-40B4-BE49-F238E27FC236}">
                <a16:creationId xmlns:a16="http://schemas.microsoft.com/office/drawing/2014/main" id="{678BA872-0992-4534-B11A-A939C25F947B}"/>
              </a:ext>
            </a:extLst>
          </p:cNvPr>
          <p:cNvPicPr>
            <a:picLocks noChangeAspect="1"/>
          </p:cNvPicPr>
          <p:nvPr/>
        </p:nvPicPr>
        <p:blipFill>
          <a:blip r:embed="rId6"/>
          <a:stretch>
            <a:fillRect/>
          </a:stretch>
        </p:blipFill>
        <p:spPr>
          <a:xfrm>
            <a:off x="3281" y="1273778"/>
            <a:ext cx="4620773" cy="1897325"/>
          </a:xfrm>
          <a:prstGeom prst="rect">
            <a:avLst/>
          </a:prstGeom>
        </p:spPr>
      </p:pic>
      <p:pic>
        <p:nvPicPr>
          <p:cNvPr id="23" name="图片 22">
            <a:extLst>
              <a:ext uri="{FF2B5EF4-FFF2-40B4-BE49-F238E27FC236}">
                <a16:creationId xmlns:a16="http://schemas.microsoft.com/office/drawing/2014/main" id="{85202109-0193-43BA-A55D-EA97AF882442}"/>
              </a:ext>
            </a:extLst>
          </p:cNvPr>
          <p:cNvPicPr>
            <a:picLocks noChangeAspect="1"/>
          </p:cNvPicPr>
          <p:nvPr/>
        </p:nvPicPr>
        <p:blipFill>
          <a:blip r:embed="rId7"/>
          <a:stretch>
            <a:fillRect/>
          </a:stretch>
        </p:blipFill>
        <p:spPr>
          <a:xfrm>
            <a:off x="4887702" y="1342262"/>
            <a:ext cx="4217721" cy="1666762"/>
          </a:xfrm>
          <a:prstGeom prst="rect">
            <a:avLst/>
          </a:prstGeom>
        </p:spPr>
      </p:pic>
      <p:sp>
        <p:nvSpPr>
          <p:cNvPr id="26" name="TextBox 24">
            <a:extLst>
              <a:ext uri="{FF2B5EF4-FFF2-40B4-BE49-F238E27FC236}">
                <a16:creationId xmlns:a16="http://schemas.microsoft.com/office/drawing/2014/main" id="{0E0FD62B-1ABF-49D0-88CB-2252C0B6B8DE}"/>
              </a:ext>
            </a:extLst>
          </p:cNvPr>
          <p:cNvSpPr txBox="1"/>
          <p:nvPr/>
        </p:nvSpPr>
        <p:spPr>
          <a:xfrm>
            <a:off x="125760" y="3382620"/>
            <a:ext cx="8892480" cy="307328"/>
          </a:xfrm>
          <a:prstGeom prst="rect">
            <a:avLst/>
          </a:prstGeom>
          <a:noFill/>
        </p:spPr>
        <p:txBody>
          <a:bodyPr vert="horz" wrap="square" lIns="0" tIns="0" rIns="0" bIns="0" rtlCol="0">
            <a:spAutoFit/>
          </a:bodyPr>
          <a:lstStyle/>
          <a:p>
            <a:pPr marL="0" marR="0" lvl="0" indent="0" algn="l" defTabSz="914400" rtl="0" eaLnBrk="1" fontAlgn="auto" latinLnBrk="0" hangingPunct="1">
              <a:lnSpc>
                <a:spcPts val="2687"/>
              </a:lnSpc>
              <a:spcBef>
                <a:spcPts val="0"/>
              </a:spcBef>
              <a:spcAft>
                <a:spcPts val="0"/>
              </a:spcAft>
              <a:buClrTx/>
              <a:buSzTx/>
              <a:buFontTx/>
              <a:buNone/>
              <a:tabLst>
                <a:tab pos="139700" algn="l"/>
                <a:tab pos="6197600" algn="l"/>
              </a:tabLst>
              <a:defRPr/>
            </a:pPr>
            <a:r>
              <a:rPr kumimoji="0" lang="zh-CN" altLang="en-US" sz="2200" b="0" i="0" u="none" strike="noStrike" kern="1200" cap="none" spc="0" normalizeH="0" baseline="0" noProof="0" dirty="0">
                <a:ln>
                  <a:noFill/>
                </a:ln>
                <a:solidFill>
                  <a:srgbClr val="000000"/>
                </a:solidFill>
                <a:effectLst/>
                <a:uLnTx/>
                <a:uFillTx/>
                <a:latin typeface="幼圆"/>
                <a:ea typeface="宋体" panose="02010600030101010101" pitchFamily="2" charset="-122"/>
                <a:cs typeface="+mn-cs"/>
              </a:rPr>
              <a:t>然而，如果除去“生物”条件，“</a:t>
            </a:r>
            <a:r>
              <a:rPr kumimoji="0" lang="en-US" altLang="zh-CN" sz="2200" b="0" i="0" u="none" strike="noStrike" kern="1200" cap="none" spc="0" normalizeH="0" baseline="0" noProof="0" dirty="0">
                <a:ln>
                  <a:noFill/>
                </a:ln>
                <a:solidFill>
                  <a:srgbClr val="000000"/>
                </a:solidFill>
                <a:effectLst/>
                <a:uLnTx/>
                <a:uFillTx/>
                <a:latin typeface="幼圆"/>
                <a:ea typeface="宋体" panose="02010600030101010101" pitchFamily="2" charset="-122"/>
                <a:cs typeface="+mn-cs"/>
              </a:rPr>
              <a:t>0 </a:t>
            </a:r>
            <a:r>
              <a:rPr kumimoji="0" lang="zh-CN" altLang="en-US" sz="2200" b="0" i="0" u="none" strike="noStrike" kern="1200" cap="none" spc="0" normalizeH="0" baseline="0" noProof="0" dirty="0">
                <a:ln>
                  <a:noFill/>
                </a:ln>
                <a:solidFill>
                  <a:srgbClr val="000000"/>
                </a:solidFill>
                <a:effectLst/>
                <a:uLnTx/>
                <a:uFillTx/>
                <a:latin typeface="幼圆"/>
                <a:ea typeface="宋体" panose="02010600030101010101" pitchFamily="2" charset="-122"/>
                <a:cs typeface="+mn-cs"/>
              </a:rPr>
              <a:t>和</a:t>
            </a:r>
            <a:r>
              <a:rPr kumimoji="0" lang="en-US" altLang="zh-CN" sz="2200" b="0" i="0" u="none" strike="noStrike" kern="1200" cap="none" spc="0" normalizeH="0" baseline="0" noProof="0" dirty="0">
                <a:ln>
                  <a:noFill/>
                </a:ln>
                <a:solidFill>
                  <a:srgbClr val="000000"/>
                </a:solidFill>
                <a:effectLst/>
                <a:uLnTx/>
                <a:uFillTx/>
                <a:latin typeface="幼圆"/>
                <a:ea typeface="宋体" panose="02010600030101010101" pitchFamily="2" charset="-122"/>
                <a:cs typeface="+mn-cs"/>
              </a:rPr>
              <a:t>1 </a:t>
            </a:r>
            <a:r>
              <a:rPr kumimoji="0" lang="zh-CN" altLang="en-US" sz="2200" b="0" i="0" u="none" strike="noStrike" kern="1200" cap="none" spc="0" normalizeH="0" baseline="0" noProof="0" dirty="0">
                <a:ln>
                  <a:noFill/>
                </a:ln>
                <a:solidFill>
                  <a:srgbClr val="000000"/>
                </a:solidFill>
                <a:effectLst/>
                <a:uLnTx/>
                <a:uFillTx/>
                <a:latin typeface="幼圆"/>
                <a:ea typeface="宋体" panose="02010600030101010101" pitchFamily="2" charset="-122"/>
                <a:cs typeface="+mn-cs"/>
              </a:rPr>
              <a:t>的限制”也应该是可以解除的。</a:t>
            </a:r>
          </a:p>
        </p:txBody>
      </p:sp>
      <p:grpSp>
        <p:nvGrpSpPr>
          <p:cNvPr id="28" name="组合 27">
            <a:extLst>
              <a:ext uri="{FF2B5EF4-FFF2-40B4-BE49-F238E27FC236}">
                <a16:creationId xmlns:a16="http://schemas.microsoft.com/office/drawing/2014/main" id="{9FB40AF3-0431-406C-B140-995420BA36A1}"/>
              </a:ext>
            </a:extLst>
          </p:cNvPr>
          <p:cNvGrpSpPr/>
          <p:nvPr/>
        </p:nvGrpSpPr>
        <p:grpSpPr>
          <a:xfrm>
            <a:off x="2517369" y="3876533"/>
            <a:ext cx="6087691" cy="699151"/>
            <a:chOff x="2517369" y="3876533"/>
            <a:chExt cx="6087691" cy="699151"/>
          </a:xfrm>
        </p:grpSpPr>
        <p:pic>
          <p:nvPicPr>
            <p:cNvPr id="6" name="图片 5">
              <a:extLst>
                <a:ext uri="{FF2B5EF4-FFF2-40B4-BE49-F238E27FC236}">
                  <a16:creationId xmlns:a16="http://schemas.microsoft.com/office/drawing/2014/main" id="{4B66BE3F-0FB7-4F94-B32A-5C70D98AC9A4}"/>
                </a:ext>
              </a:extLst>
            </p:cNvPr>
            <p:cNvPicPr>
              <a:picLocks noChangeAspect="1"/>
            </p:cNvPicPr>
            <p:nvPr/>
          </p:nvPicPr>
          <p:blipFill>
            <a:blip r:embed="rId8"/>
            <a:stretch>
              <a:fillRect/>
            </a:stretch>
          </p:blipFill>
          <p:spPr>
            <a:xfrm>
              <a:off x="2517369" y="3876533"/>
              <a:ext cx="5066801" cy="626598"/>
            </a:xfrm>
            <a:prstGeom prst="rect">
              <a:avLst/>
            </a:prstGeom>
            <a:ln w="22225">
              <a:noFill/>
            </a:ln>
          </p:spPr>
        </p:pic>
        <p:pic>
          <p:nvPicPr>
            <p:cNvPr id="27" name="图片 26">
              <a:extLst>
                <a:ext uri="{FF2B5EF4-FFF2-40B4-BE49-F238E27FC236}">
                  <a16:creationId xmlns:a16="http://schemas.microsoft.com/office/drawing/2014/main" id="{1C614A0D-B54E-46A3-AA43-89E71D9DC584}"/>
                </a:ext>
              </a:extLst>
            </p:cNvPr>
            <p:cNvPicPr>
              <a:picLocks noChangeAspect="1"/>
            </p:cNvPicPr>
            <p:nvPr/>
          </p:nvPicPr>
          <p:blipFill>
            <a:blip r:embed="rId9"/>
            <a:stretch>
              <a:fillRect/>
            </a:stretch>
          </p:blipFill>
          <p:spPr>
            <a:xfrm>
              <a:off x="7805829" y="4035359"/>
              <a:ext cx="799231" cy="540325"/>
            </a:xfrm>
            <a:prstGeom prst="rect">
              <a:avLst/>
            </a:prstGeom>
          </p:spPr>
        </p:pic>
      </p:grpSp>
      <p:grpSp>
        <p:nvGrpSpPr>
          <p:cNvPr id="31" name="组合 30">
            <a:extLst>
              <a:ext uri="{FF2B5EF4-FFF2-40B4-BE49-F238E27FC236}">
                <a16:creationId xmlns:a16="http://schemas.microsoft.com/office/drawing/2014/main" id="{B7612BDE-D079-4CA5-997D-8DED179778BE}"/>
              </a:ext>
            </a:extLst>
          </p:cNvPr>
          <p:cNvGrpSpPr/>
          <p:nvPr/>
        </p:nvGrpSpPr>
        <p:grpSpPr>
          <a:xfrm>
            <a:off x="4124759" y="4650932"/>
            <a:ext cx="4466909" cy="540325"/>
            <a:chOff x="4124759" y="4650932"/>
            <a:chExt cx="4466909" cy="540325"/>
          </a:xfrm>
        </p:grpSpPr>
        <p:pic>
          <p:nvPicPr>
            <p:cNvPr id="11" name="图片 10">
              <a:extLst>
                <a:ext uri="{FF2B5EF4-FFF2-40B4-BE49-F238E27FC236}">
                  <a16:creationId xmlns:a16="http://schemas.microsoft.com/office/drawing/2014/main" id="{0F5B3A1B-8A21-4B58-8B83-1FF12C0E3218}"/>
                </a:ext>
              </a:extLst>
            </p:cNvPr>
            <p:cNvPicPr>
              <a:picLocks noChangeAspect="1"/>
            </p:cNvPicPr>
            <p:nvPr/>
          </p:nvPicPr>
          <p:blipFill>
            <a:blip r:embed="rId10"/>
            <a:stretch>
              <a:fillRect/>
            </a:stretch>
          </p:blipFill>
          <p:spPr>
            <a:xfrm>
              <a:off x="4124759" y="4676827"/>
              <a:ext cx="3459411" cy="468351"/>
            </a:xfrm>
            <a:prstGeom prst="rect">
              <a:avLst/>
            </a:prstGeom>
            <a:ln w="25400">
              <a:noFill/>
            </a:ln>
          </p:spPr>
        </p:pic>
        <p:pic>
          <p:nvPicPr>
            <p:cNvPr id="30" name="图片 29">
              <a:extLst>
                <a:ext uri="{FF2B5EF4-FFF2-40B4-BE49-F238E27FC236}">
                  <a16:creationId xmlns:a16="http://schemas.microsoft.com/office/drawing/2014/main" id="{27B32137-8EF3-4B0C-8DD7-AEEB675A8FEF}"/>
                </a:ext>
              </a:extLst>
            </p:cNvPr>
            <p:cNvPicPr>
              <a:picLocks noChangeAspect="1"/>
            </p:cNvPicPr>
            <p:nvPr/>
          </p:nvPicPr>
          <p:blipFill>
            <a:blip r:embed="rId11"/>
            <a:stretch>
              <a:fillRect/>
            </a:stretch>
          </p:blipFill>
          <p:spPr>
            <a:xfrm>
              <a:off x="7977662" y="4650932"/>
              <a:ext cx="614006" cy="540325"/>
            </a:xfrm>
            <a:prstGeom prst="rect">
              <a:avLst/>
            </a:prstGeom>
          </p:spPr>
        </p:pic>
      </p:grpSp>
    </p:spTree>
    <p:extLst>
      <p:ext uri="{BB962C8B-B14F-4D97-AF65-F5344CB8AC3E}">
        <p14:creationId xmlns:p14="http://schemas.microsoft.com/office/powerpoint/2010/main" val="42349124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E7B1E208-B0AE-48F3-97E1-DC4DA40482D6}"/>
              </a:ext>
            </a:extLst>
          </p:cNvPr>
          <p:cNvPicPr>
            <a:picLocks noChangeAspect="1"/>
          </p:cNvPicPr>
          <p:nvPr/>
        </p:nvPicPr>
        <p:blipFill>
          <a:blip r:embed="rId3"/>
          <a:stretch>
            <a:fillRect/>
          </a:stretch>
        </p:blipFill>
        <p:spPr>
          <a:xfrm>
            <a:off x="0" y="76200"/>
            <a:ext cx="9144000" cy="6705600"/>
          </a:xfrm>
          <a:prstGeom prst="rect">
            <a:avLst/>
          </a:prstGeom>
        </p:spPr>
      </p:pic>
      <p:sp>
        <p:nvSpPr>
          <p:cNvPr id="25" name="TextBox 24"/>
          <p:cNvSpPr txBox="1"/>
          <p:nvPr/>
        </p:nvSpPr>
        <p:spPr>
          <a:xfrm>
            <a:off x="179512" y="282448"/>
            <a:ext cx="1436291" cy="346249"/>
          </a:xfrm>
          <a:prstGeom prst="rect">
            <a:avLst/>
          </a:prstGeom>
          <a:noFill/>
        </p:spPr>
        <p:txBody>
          <a:bodyPr vert="horz" wrap="none" lIns="0" tIns="0" rIns="0" bIns="0" rtlCol="0">
            <a:spAutoFit/>
          </a:bodyPr>
          <a:lstStyle/>
          <a:p>
            <a:pPr marL="0" marR="0" lvl="0" indent="0" algn="l" defTabSz="914400" rtl="0" eaLnBrk="1" fontAlgn="auto" latinLnBrk="0" hangingPunct="1">
              <a:lnSpc>
                <a:spcPts val="2687"/>
              </a:lnSpc>
              <a:spcBef>
                <a:spcPts val="0"/>
              </a:spcBef>
              <a:spcAft>
                <a:spcPts val="0"/>
              </a:spcAft>
              <a:buClrTx/>
              <a:buSzTx/>
              <a:buFontTx/>
              <a:buNone/>
              <a:tabLst>
                <a:tab pos="139700" algn="l"/>
                <a:tab pos="6197600" algn="l"/>
              </a:tabLst>
              <a:defRPr/>
            </a:pPr>
            <a:r>
              <a:rPr kumimoji="0" lang="zh-CN" altLang="en-US" sz="2796" b="0" i="0" u="none" strike="noStrike" kern="1200" cap="none" spc="0" normalizeH="0" baseline="0" noProof="0" dirty="0">
                <a:ln>
                  <a:noFill/>
                </a:ln>
                <a:solidFill>
                  <a:srgbClr val="000000"/>
                </a:solidFill>
                <a:effectLst/>
                <a:uLnTx/>
                <a:uFillTx/>
                <a:latin typeface="幼圆"/>
                <a:ea typeface="宋体" panose="02010600030101010101" pitchFamily="2" charset="-122"/>
                <a:cs typeface="+mn-cs"/>
              </a:rPr>
              <a:t>激活函数</a:t>
            </a:r>
          </a:p>
        </p:txBody>
      </p:sp>
      <p:sp>
        <p:nvSpPr>
          <p:cNvPr id="3" name="灯片编号占位符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EDA0CF-E687-4F94-BAB7-F9F852428243}" type="slidenum">
              <a:rPr kumimoji="0" lang="zh-CN" altLang="en-US" sz="1200" b="0" i="0" u="none" strike="noStrike" kern="1200" cap="none" spc="0" normalizeH="0" baseline="0" noProof="0" smtClean="0">
                <a:ln>
                  <a:noFill/>
                </a:ln>
                <a:solidFill>
                  <a:prstClr val="black">
                    <a:tint val="75000"/>
                  </a:prstClr>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zh-CN" altLang="en-US" sz="1200"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endParaRPr>
          </a:p>
        </p:txBody>
      </p:sp>
      <p:pic>
        <p:nvPicPr>
          <p:cNvPr id="5" name="图片 4">
            <a:extLst>
              <a:ext uri="{FF2B5EF4-FFF2-40B4-BE49-F238E27FC236}">
                <a16:creationId xmlns:a16="http://schemas.microsoft.com/office/drawing/2014/main" id="{4C020379-DD32-4F19-82B3-E8CA5F8ACA1D}"/>
              </a:ext>
            </a:extLst>
          </p:cNvPr>
          <p:cNvPicPr>
            <a:picLocks noChangeAspect="1"/>
          </p:cNvPicPr>
          <p:nvPr/>
        </p:nvPicPr>
        <p:blipFill>
          <a:blip r:embed="rId4"/>
          <a:stretch>
            <a:fillRect/>
          </a:stretch>
        </p:blipFill>
        <p:spPr>
          <a:xfrm>
            <a:off x="331884" y="835383"/>
            <a:ext cx="8510981" cy="1955094"/>
          </a:xfrm>
          <a:prstGeom prst="rect">
            <a:avLst/>
          </a:prstGeom>
        </p:spPr>
      </p:pic>
      <p:pic>
        <p:nvPicPr>
          <p:cNvPr id="7" name="图片 6">
            <a:extLst>
              <a:ext uri="{FF2B5EF4-FFF2-40B4-BE49-F238E27FC236}">
                <a16:creationId xmlns:a16="http://schemas.microsoft.com/office/drawing/2014/main" id="{71DF51CE-6391-48F3-91FC-BC7B25374621}"/>
              </a:ext>
            </a:extLst>
          </p:cNvPr>
          <p:cNvPicPr>
            <a:picLocks noChangeAspect="1"/>
          </p:cNvPicPr>
          <p:nvPr/>
        </p:nvPicPr>
        <p:blipFill>
          <a:blip r:embed="rId5"/>
          <a:stretch>
            <a:fillRect/>
          </a:stretch>
        </p:blipFill>
        <p:spPr>
          <a:xfrm>
            <a:off x="159890" y="3140968"/>
            <a:ext cx="8796658" cy="2737633"/>
          </a:xfrm>
          <a:prstGeom prst="rect">
            <a:avLst/>
          </a:prstGeom>
        </p:spPr>
      </p:pic>
    </p:spTree>
    <p:extLst>
      <p:ext uri="{BB962C8B-B14F-4D97-AF65-F5344CB8AC3E}">
        <p14:creationId xmlns:p14="http://schemas.microsoft.com/office/powerpoint/2010/main" val="2744679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myslide3">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88064066-4A54-4087-9EED-7C142885567B}"/>
              </a:ext>
            </a:extLst>
          </p:cNvPr>
          <p:cNvPicPr>
            <a:picLocks noChangeAspect="1"/>
          </p:cNvPicPr>
          <p:nvPr/>
        </p:nvPicPr>
        <p:blipFill>
          <a:blip r:embed="rId3"/>
          <a:stretch>
            <a:fillRect/>
          </a:stretch>
        </p:blipFill>
        <p:spPr>
          <a:xfrm>
            <a:off x="0" y="76200"/>
            <a:ext cx="9144000" cy="6705600"/>
          </a:xfrm>
          <a:prstGeom prst="rect">
            <a:avLst/>
          </a:prstGeom>
        </p:spPr>
      </p:pic>
      <p:sp>
        <p:nvSpPr>
          <p:cNvPr id="25" name="TextBox 24"/>
          <p:cNvSpPr txBox="1"/>
          <p:nvPr/>
        </p:nvSpPr>
        <p:spPr>
          <a:xfrm>
            <a:off x="218541" y="321726"/>
            <a:ext cx="1436291" cy="347339"/>
          </a:xfrm>
          <a:prstGeom prst="rect">
            <a:avLst/>
          </a:prstGeom>
          <a:noFill/>
        </p:spPr>
        <p:txBody>
          <a:bodyPr vert="horz" wrap="none" lIns="0" tIns="0" rIns="0" bIns="0" rtlCol="0">
            <a:spAutoFit/>
          </a:bodyPr>
          <a:lstStyle/>
          <a:p>
            <a:pPr>
              <a:lnSpc>
                <a:spcPts val="2687"/>
              </a:lnSpc>
            </a:pPr>
            <a:r>
              <a:rPr lang="zh-CN" altLang="en-US" sz="2796" dirty="0">
                <a:solidFill>
                  <a:srgbClr val="000000"/>
                </a:solidFill>
                <a:latin typeface="幼圆"/>
              </a:rPr>
              <a:t>激活函数</a:t>
            </a:r>
          </a:p>
        </p:txBody>
      </p:sp>
      <p:sp>
        <p:nvSpPr>
          <p:cNvPr id="3" name="灯片编号占位符 2"/>
          <p:cNvSpPr>
            <a:spLocks noGrp="1"/>
          </p:cNvSpPr>
          <p:nvPr>
            <p:ph type="sldNum" sz="quarter" idx="12"/>
          </p:nvPr>
        </p:nvSpPr>
        <p:spPr/>
        <p:txBody>
          <a:bodyPr/>
          <a:lstStyle/>
          <a:p>
            <a:fld id="{33EDA0CF-E687-4F94-BAB7-F9F852428243}" type="slidenum">
              <a:rPr lang="zh-CN" altLang="en-US" smtClean="0"/>
              <a:pPr/>
              <a:t>24</a:t>
            </a:fld>
            <a:endParaRPr lang="zh-CN" altLang="en-US"/>
          </a:p>
        </p:txBody>
      </p:sp>
      <p:pic>
        <p:nvPicPr>
          <p:cNvPr id="5" name="图片 4">
            <a:extLst>
              <a:ext uri="{FF2B5EF4-FFF2-40B4-BE49-F238E27FC236}">
                <a16:creationId xmlns:a16="http://schemas.microsoft.com/office/drawing/2014/main" id="{D177247B-D0AA-4A71-9E8F-8596EF79E61C}"/>
              </a:ext>
            </a:extLst>
          </p:cNvPr>
          <p:cNvPicPr>
            <a:picLocks noChangeAspect="1"/>
          </p:cNvPicPr>
          <p:nvPr/>
        </p:nvPicPr>
        <p:blipFill>
          <a:blip r:embed="rId4"/>
          <a:stretch>
            <a:fillRect/>
          </a:stretch>
        </p:blipFill>
        <p:spPr>
          <a:xfrm>
            <a:off x="141951" y="980728"/>
            <a:ext cx="8860097" cy="3504218"/>
          </a:xfrm>
          <a:prstGeom prst="rect">
            <a:avLst/>
          </a:prstGeom>
        </p:spPr>
      </p:pic>
      <p:pic>
        <p:nvPicPr>
          <p:cNvPr id="4" name="图片 3">
            <a:extLst>
              <a:ext uri="{FF2B5EF4-FFF2-40B4-BE49-F238E27FC236}">
                <a16:creationId xmlns:a16="http://schemas.microsoft.com/office/drawing/2014/main" id="{CCE42B09-CFD9-4761-9BE8-5569C86FBAA7}"/>
              </a:ext>
            </a:extLst>
          </p:cNvPr>
          <p:cNvPicPr>
            <a:picLocks noChangeAspect="1"/>
          </p:cNvPicPr>
          <p:nvPr/>
        </p:nvPicPr>
        <p:blipFill>
          <a:blip r:embed="rId5"/>
          <a:stretch>
            <a:fillRect/>
          </a:stretch>
        </p:blipFill>
        <p:spPr>
          <a:xfrm>
            <a:off x="2483768" y="4622217"/>
            <a:ext cx="4364585" cy="936104"/>
          </a:xfrm>
          <a:prstGeom prst="rect">
            <a:avLst/>
          </a:prstGeom>
        </p:spPr>
      </p:pic>
      <p:pic>
        <p:nvPicPr>
          <p:cNvPr id="8" name="图片 7">
            <a:extLst>
              <a:ext uri="{FF2B5EF4-FFF2-40B4-BE49-F238E27FC236}">
                <a16:creationId xmlns:a16="http://schemas.microsoft.com/office/drawing/2014/main" id="{1D81F8DF-279E-44A3-AC01-0315D98A8D7E}"/>
              </a:ext>
            </a:extLst>
          </p:cNvPr>
          <p:cNvPicPr>
            <a:picLocks noChangeAspect="1"/>
          </p:cNvPicPr>
          <p:nvPr/>
        </p:nvPicPr>
        <p:blipFill>
          <a:blip r:embed="rId6"/>
          <a:stretch>
            <a:fillRect/>
          </a:stretch>
        </p:blipFill>
        <p:spPr>
          <a:xfrm>
            <a:off x="7236296" y="4765276"/>
            <a:ext cx="720080" cy="600067"/>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a:extLst>
              <a:ext uri="{FF2B5EF4-FFF2-40B4-BE49-F238E27FC236}">
                <a16:creationId xmlns:a16="http://schemas.microsoft.com/office/drawing/2014/main" id="{B3B00718-6717-48CE-B780-ED943CFE709C}"/>
              </a:ext>
            </a:extLst>
          </p:cNvPr>
          <p:cNvPicPr>
            <a:picLocks noChangeAspect="1"/>
          </p:cNvPicPr>
          <p:nvPr/>
        </p:nvPicPr>
        <p:blipFill>
          <a:blip r:embed="rId3"/>
          <a:stretch>
            <a:fillRect/>
          </a:stretch>
        </p:blipFill>
        <p:spPr>
          <a:xfrm>
            <a:off x="0" y="76200"/>
            <a:ext cx="9144000" cy="6705600"/>
          </a:xfrm>
          <a:prstGeom prst="rect">
            <a:avLst/>
          </a:prstGeom>
        </p:spPr>
      </p:pic>
      <p:sp>
        <p:nvSpPr>
          <p:cNvPr id="25" name="TextBox 24"/>
          <p:cNvSpPr txBox="1"/>
          <p:nvPr/>
        </p:nvSpPr>
        <p:spPr>
          <a:xfrm>
            <a:off x="218541" y="321726"/>
            <a:ext cx="718145" cy="346249"/>
          </a:xfrm>
          <a:prstGeom prst="rect">
            <a:avLst/>
          </a:prstGeom>
          <a:noFill/>
        </p:spPr>
        <p:txBody>
          <a:bodyPr vert="horz" wrap="none" lIns="0" tIns="0" rIns="0" bIns="0" rtlCol="0">
            <a:spAutoFit/>
          </a:bodyPr>
          <a:lstStyle/>
          <a:p>
            <a:pPr>
              <a:lnSpc>
                <a:spcPts val="2687"/>
              </a:lnSpc>
            </a:pPr>
            <a:r>
              <a:rPr lang="zh-CN" altLang="en-US" sz="2796" b="1" dirty="0">
                <a:solidFill>
                  <a:srgbClr val="0070C0"/>
                </a:solidFill>
                <a:latin typeface="幼圆"/>
              </a:rPr>
              <a:t>偏置</a:t>
            </a:r>
          </a:p>
        </p:txBody>
      </p:sp>
      <p:sp>
        <p:nvSpPr>
          <p:cNvPr id="3" name="灯片编号占位符 2"/>
          <p:cNvSpPr>
            <a:spLocks noGrp="1"/>
          </p:cNvSpPr>
          <p:nvPr>
            <p:ph type="sldNum" sz="quarter" idx="12"/>
          </p:nvPr>
        </p:nvSpPr>
        <p:spPr/>
        <p:txBody>
          <a:bodyPr/>
          <a:lstStyle/>
          <a:p>
            <a:fld id="{33EDA0CF-E687-4F94-BAB7-F9F852428243}" type="slidenum">
              <a:rPr lang="zh-CN" altLang="en-US" smtClean="0"/>
              <a:pPr/>
              <a:t>25</a:t>
            </a:fld>
            <a:endParaRPr lang="zh-CN" altLang="en-US"/>
          </a:p>
        </p:txBody>
      </p:sp>
      <p:pic>
        <p:nvPicPr>
          <p:cNvPr id="12" name="图片 11">
            <a:extLst>
              <a:ext uri="{FF2B5EF4-FFF2-40B4-BE49-F238E27FC236}">
                <a16:creationId xmlns:a16="http://schemas.microsoft.com/office/drawing/2014/main" id="{4439BC46-C87A-46CF-BF8F-2CFD2E1DC92F}"/>
              </a:ext>
            </a:extLst>
          </p:cNvPr>
          <p:cNvPicPr>
            <a:picLocks noChangeAspect="1"/>
          </p:cNvPicPr>
          <p:nvPr/>
        </p:nvPicPr>
        <p:blipFill>
          <a:blip r:embed="rId4"/>
          <a:stretch>
            <a:fillRect/>
          </a:stretch>
        </p:blipFill>
        <p:spPr>
          <a:xfrm>
            <a:off x="176040" y="887419"/>
            <a:ext cx="8791919" cy="1296144"/>
          </a:xfrm>
          <a:prstGeom prst="rect">
            <a:avLst/>
          </a:prstGeom>
        </p:spPr>
      </p:pic>
      <p:pic>
        <p:nvPicPr>
          <p:cNvPr id="14" name="图片 13">
            <a:extLst>
              <a:ext uri="{FF2B5EF4-FFF2-40B4-BE49-F238E27FC236}">
                <a16:creationId xmlns:a16="http://schemas.microsoft.com/office/drawing/2014/main" id="{FBAC5E96-0763-4AAC-BB3D-282C9063927B}"/>
              </a:ext>
            </a:extLst>
          </p:cNvPr>
          <p:cNvPicPr>
            <a:picLocks noChangeAspect="1"/>
          </p:cNvPicPr>
          <p:nvPr/>
        </p:nvPicPr>
        <p:blipFill>
          <a:blip r:embed="rId5"/>
          <a:stretch>
            <a:fillRect/>
          </a:stretch>
        </p:blipFill>
        <p:spPr>
          <a:xfrm>
            <a:off x="1686262" y="2100226"/>
            <a:ext cx="7053585" cy="804275"/>
          </a:xfrm>
          <a:prstGeom prst="rect">
            <a:avLst/>
          </a:prstGeom>
        </p:spPr>
      </p:pic>
      <p:pic>
        <p:nvPicPr>
          <p:cNvPr id="16" name="图片 15">
            <a:extLst>
              <a:ext uri="{FF2B5EF4-FFF2-40B4-BE49-F238E27FC236}">
                <a16:creationId xmlns:a16="http://schemas.microsoft.com/office/drawing/2014/main" id="{55268E3A-2592-4E4D-90C1-FA7DF089EDD9}"/>
              </a:ext>
            </a:extLst>
          </p:cNvPr>
          <p:cNvPicPr>
            <a:picLocks noChangeAspect="1"/>
          </p:cNvPicPr>
          <p:nvPr/>
        </p:nvPicPr>
        <p:blipFill>
          <a:blip r:embed="rId6"/>
          <a:stretch>
            <a:fillRect/>
          </a:stretch>
        </p:blipFill>
        <p:spPr>
          <a:xfrm>
            <a:off x="539552" y="4202559"/>
            <a:ext cx="7369844" cy="2153791"/>
          </a:xfrm>
          <a:prstGeom prst="rect">
            <a:avLst/>
          </a:prstGeom>
        </p:spPr>
      </p:pic>
      <p:sp>
        <p:nvSpPr>
          <p:cNvPr id="17" name="TextBox 24">
            <a:extLst>
              <a:ext uri="{FF2B5EF4-FFF2-40B4-BE49-F238E27FC236}">
                <a16:creationId xmlns:a16="http://schemas.microsoft.com/office/drawing/2014/main" id="{2221D4E6-9596-4FEC-8CBE-1F68344E9B07}"/>
              </a:ext>
            </a:extLst>
          </p:cNvPr>
          <p:cNvSpPr txBox="1"/>
          <p:nvPr/>
        </p:nvSpPr>
        <p:spPr>
          <a:xfrm>
            <a:off x="1852508" y="3626496"/>
            <a:ext cx="2791499" cy="346249"/>
          </a:xfrm>
          <a:prstGeom prst="rect">
            <a:avLst/>
          </a:prstGeom>
          <a:noFill/>
          <a:ln w="25400">
            <a:solidFill>
              <a:schemeClr val="tx2">
                <a:lumMod val="60000"/>
                <a:lumOff val="40000"/>
              </a:schemeClr>
            </a:solidFill>
          </a:ln>
        </p:spPr>
        <p:txBody>
          <a:bodyPr vert="horz" wrap="square" lIns="0" tIns="0" rIns="0" bIns="0" rtlCol="0">
            <a:spAutoFit/>
          </a:bodyPr>
          <a:lstStyle/>
          <a:p>
            <a:pPr>
              <a:lnSpc>
                <a:spcPts val="2687"/>
              </a:lnSpc>
            </a:pPr>
            <a:r>
              <a:rPr lang="en-US" altLang="zh-CN" sz="2400" dirty="0">
                <a:solidFill>
                  <a:srgbClr val="000000"/>
                </a:solidFill>
                <a:latin typeface="Times New Roman" panose="02020603050405020304" pitchFamily="18" charset="0"/>
                <a:cs typeface="Times New Roman" panose="02020603050405020304" pitchFamily="18" charset="0"/>
              </a:rPr>
              <a:t> b</a:t>
            </a:r>
            <a:r>
              <a:rPr lang="zh-CN" altLang="en-US" sz="2400" dirty="0">
                <a:solidFill>
                  <a:srgbClr val="000000"/>
                </a:solidFill>
                <a:latin typeface="Times New Roman" panose="02020603050405020304" pitchFamily="18" charset="0"/>
                <a:cs typeface="Times New Roman" panose="02020603050405020304" pitchFamily="18" charset="0"/>
              </a:rPr>
              <a:t>称为偏置（</a:t>
            </a:r>
            <a:r>
              <a:rPr lang="en-US" altLang="zh-CN" sz="2400" dirty="0">
                <a:solidFill>
                  <a:srgbClr val="000000"/>
                </a:solidFill>
                <a:latin typeface="Times New Roman" panose="02020603050405020304" pitchFamily="18" charset="0"/>
                <a:cs typeface="Times New Roman" panose="02020603050405020304" pitchFamily="18" charset="0"/>
              </a:rPr>
              <a:t>bias</a:t>
            </a:r>
            <a:r>
              <a:rPr lang="zh-CN" altLang="en-US" sz="2400" dirty="0">
                <a:solidFill>
                  <a:srgbClr val="000000"/>
                </a:solidFill>
                <a:latin typeface="Times New Roman" panose="02020603050405020304" pitchFamily="18" charset="0"/>
                <a:cs typeface="Times New Roman" panose="02020603050405020304" pitchFamily="18" charset="0"/>
              </a:rPr>
              <a:t>）</a:t>
            </a:r>
            <a:r>
              <a:rPr lang="en-US" altLang="zh-CN" sz="2400" dirty="0">
                <a:solidFill>
                  <a:srgbClr val="000000"/>
                </a:solidFill>
                <a:latin typeface="Times New Roman" panose="02020603050405020304" pitchFamily="18" charset="0"/>
                <a:cs typeface="Times New Roman" panose="02020603050405020304" pitchFamily="18" charset="0"/>
              </a:rPr>
              <a:t>;</a:t>
            </a:r>
            <a:endParaRPr lang="zh-CN" altLang="en-US" sz="2400" dirty="0">
              <a:solidFill>
                <a:srgbClr val="000000"/>
              </a:solidFill>
              <a:latin typeface="Times New Roman" panose="02020603050405020304" pitchFamily="18" charset="0"/>
              <a:cs typeface="Times New Roman" panose="02020603050405020304" pitchFamily="18" charset="0"/>
            </a:endParaRPr>
          </a:p>
        </p:txBody>
      </p:sp>
      <p:pic>
        <p:nvPicPr>
          <p:cNvPr id="20" name="图片 19">
            <a:extLst>
              <a:ext uri="{FF2B5EF4-FFF2-40B4-BE49-F238E27FC236}">
                <a16:creationId xmlns:a16="http://schemas.microsoft.com/office/drawing/2014/main" id="{3236BBC4-8FA0-43FC-9C91-FAA3231D2FBB}"/>
              </a:ext>
            </a:extLst>
          </p:cNvPr>
          <p:cNvPicPr>
            <a:picLocks noChangeAspect="1"/>
          </p:cNvPicPr>
          <p:nvPr/>
        </p:nvPicPr>
        <p:blipFill>
          <a:blip r:embed="rId7"/>
          <a:stretch>
            <a:fillRect/>
          </a:stretch>
        </p:blipFill>
        <p:spPr>
          <a:xfrm>
            <a:off x="1648023" y="2718944"/>
            <a:ext cx="7053585" cy="886189"/>
          </a:xfrm>
          <a:prstGeom prst="rect">
            <a:avLst/>
          </a:prstGeom>
        </p:spPr>
      </p:pic>
      <p:sp>
        <p:nvSpPr>
          <p:cNvPr id="9" name="TextBox 24">
            <a:extLst>
              <a:ext uri="{FF2B5EF4-FFF2-40B4-BE49-F238E27FC236}">
                <a16:creationId xmlns:a16="http://schemas.microsoft.com/office/drawing/2014/main" id="{28E99F8B-EE4E-4134-96F1-DBF6D7532E8D}"/>
              </a:ext>
            </a:extLst>
          </p:cNvPr>
          <p:cNvSpPr txBox="1"/>
          <p:nvPr/>
        </p:nvSpPr>
        <p:spPr>
          <a:xfrm>
            <a:off x="1403648" y="874607"/>
            <a:ext cx="1231106" cy="346249"/>
          </a:xfrm>
          <a:prstGeom prst="rect">
            <a:avLst/>
          </a:prstGeom>
          <a:noFill/>
        </p:spPr>
        <p:txBody>
          <a:bodyPr vert="horz" wrap="none" lIns="0" tIns="0" rIns="0" bIns="0" rtlCol="0">
            <a:spAutoFit/>
          </a:bodyPr>
          <a:lstStyle/>
          <a:p>
            <a:pPr>
              <a:lnSpc>
                <a:spcPts val="2687"/>
              </a:lnSpc>
            </a:pPr>
            <a:r>
              <a:rPr lang="zh-CN" altLang="en-US" sz="2400" dirty="0">
                <a:solidFill>
                  <a:srgbClr val="000000"/>
                </a:solidFill>
                <a:latin typeface="幼圆"/>
              </a:rPr>
              <a:t>激活函数</a:t>
            </a:r>
          </a:p>
        </p:txBody>
      </p:sp>
      <p:sp>
        <p:nvSpPr>
          <p:cNvPr id="10" name="TextBox 24">
            <a:extLst>
              <a:ext uri="{FF2B5EF4-FFF2-40B4-BE49-F238E27FC236}">
                <a16:creationId xmlns:a16="http://schemas.microsoft.com/office/drawing/2014/main" id="{E844DF4C-2DC1-43E8-B0EC-E5767DB841F7}"/>
              </a:ext>
            </a:extLst>
          </p:cNvPr>
          <p:cNvSpPr txBox="1"/>
          <p:nvPr/>
        </p:nvSpPr>
        <p:spPr>
          <a:xfrm>
            <a:off x="252795" y="2984569"/>
            <a:ext cx="1631870" cy="322396"/>
          </a:xfrm>
          <a:prstGeom prst="rect">
            <a:avLst/>
          </a:prstGeom>
          <a:noFill/>
          <a:ln w="25400">
            <a:noFill/>
          </a:ln>
        </p:spPr>
        <p:txBody>
          <a:bodyPr vert="horz" wrap="square" lIns="0" tIns="0" rIns="0" bIns="0" rtlCol="0">
            <a:spAutoFit/>
          </a:bodyPr>
          <a:lstStyle/>
          <a:p>
            <a:pPr>
              <a:lnSpc>
                <a:spcPts val="2687"/>
              </a:lnSpc>
            </a:pPr>
            <a:r>
              <a:rPr lang="en-US" altLang="zh-CN" sz="2200" dirty="0">
                <a:solidFill>
                  <a:srgbClr val="000000"/>
                </a:solidFill>
                <a:latin typeface="Times New Roman" panose="02020603050405020304" pitchFamily="18" charset="0"/>
                <a:cs typeface="Times New Roman" panose="02020603050405020304" pitchFamily="18" charset="0"/>
              </a:rPr>
              <a:t> </a:t>
            </a:r>
            <a:r>
              <a:rPr lang="zh-CN" altLang="en-US" sz="2200" dirty="0">
                <a:solidFill>
                  <a:srgbClr val="000000"/>
                </a:solidFill>
                <a:latin typeface="Times New Roman" panose="02020603050405020304" pitchFamily="18" charset="0"/>
                <a:cs typeface="Times New Roman" panose="02020603050405020304" pitchFamily="18" charset="0"/>
              </a:rPr>
              <a:t>加权输入：</a:t>
            </a:r>
          </a:p>
        </p:txBody>
      </p:sp>
      <p:sp>
        <p:nvSpPr>
          <p:cNvPr id="11" name="TextBox 24">
            <a:extLst>
              <a:ext uri="{FF2B5EF4-FFF2-40B4-BE49-F238E27FC236}">
                <a16:creationId xmlns:a16="http://schemas.microsoft.com/office/drawing/2014/main" id="{8C26AB51-AAF3-427C-AE17-5369BC18BDB3}"/>
              </a:ext>
            </a:extLst>
          </p:cNvPr>
          <p:cNvSpPr txBox="1"/>
          <p:nvPr/>
        </p:nvSpPr>
        <p:spPr>
          <a:xfrm>
            <a:off x="739631" y="2362785"/>
            <a:ext cx="1129351" cy="331373"/>
          </a:xfrm>
          <a:prstGeom prst="rect">
            <a:avLst/>
          </a:prstGeom>
          <a:noFill/>
          <a:ln w="25400">
            <a:noFill/>
          </a:ln>
        </p:spPr>
        <p:txBody>
          <a:bodyPr vert="horz" wrap="square" lIns="0" tIns="0" rIns="0" bIns="0" rtlCol="0">
            <a:spAutoFit/>
          </a:bodyPr>
          <a:lstStyle/>
          <a:p>
            <a:pPr>
              <a:lnSpc>
                <a:spcPts val="2687"/>
              </a:lnSpc>
            </a:pPr>
            <a:r>
              <a:rPr lang="zh-CN" altLang="en-US" sz="2200" dirty="0">
                <a:solidFill>
                  <a:srgbClr val="000000"/>
                </a:solidFill>
                <a:latin typeface="Times New Roman" panose="02020603050405020304" pitchFamily="18" charset="0"/>
                <a:cs typeface="Times New Roman" panose="02020603050405020304" pitchFamily="18" charset="0"/>
              </a:rPr>
              <a:t>输出：</a:t>
            </a:r>
          </a:p>
        </p:txBody>
      </p:sp>
    </p:spTree>
    <p:extLst>
      <p:ext uri="{BB962C8B-B14F-4D97-AF65-F5344CB8AC3E}">
        <p14:creationId xmlns:p14="http://schemas.microsoft.com/office/powerpoint/2010/main" val="31700801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E4EC2CAE-64BB-4FEE-813F-8EEF92AAD6D1}"/>
              </a:ext>
            </a:extLst>
          </p:cNvPr>
          <p:cNvPicPr>
            <a:picLocks noChangeAspect="1"/>
          </p:cNvPicPr>
          <p:nvPr/>
        </p:nvPicPr>
        <p:blipFill>
          <a:blip r:embed="rId3"/>
          <a:stretch>
            <a:fillRect/>
          </a:stretch>
        </p:blipFill>
        <p:spPr>
          <a:xfrm>
            <a:off x="0" y="76200"/>
            <a:ext cx="9144000" cy="6705600"/>
          </a:xfrm>
          <a:prstGeom prst="rect">
            <a:avLst/>
          </a:prstGeom>
        </p:spPr>
      </p:pic>
      <p:sp>
        <p:nvSpPr>
          <p:cNvPr id="25" name="TextBox 24"/>
          <p:cNvSpPr txBox="1"/>
          <p:nvPr/>
        </p:nvSpPr>
        <p:spPr>
          <a:xfrm>
            <a:off x="218541" y="321726"/>
            <a:ext cx="1436291" cy="347339"/>
          </a:xfrm>
          <a:prstGeom prst="rect">
            <a:avLst/>
          </a:prstGeom>
          <a:noFill/>
        </p:spPr>
        <p:txBody>
          <a:bodyPr vert="horz" wrap="none" lIns="0" tIns="0" rIns="0" bIns="0" rtlCol="0">
            <a:spAutoFit/>
          </a:bodyPr>
          <a:lstStyle/>
          <a:p>
            <a:pPr>
              <a:lnSpc>
                <a:spcPts val="2687"/>
              </a:lnSpc>
            </a:pPr>
            <a:r>
              <a:rPr lang="zh-CN" altLang="en-US" sz="2796" dirty="0">
                <a:solidFill>
                  <a:srgbClr val="000000"/>
                </a:solidFill>
                <a:latin typeface="幼圆"/>
              </a:rPr>
              <a:t>激活函数</a:t>
            </a:r>
          </a:p>
        </p:txBody>
      </p:sp>
      <p:sp>
        <p:nvSpPr>
          <p:cNvPr id="3" name="灯片编号占位符 2"/>
          <p:cNvSpPr>
            <a:spLocks noGrp="1"/>
          </p:cNvSpPr>
          <p:nvPr>
            <p:ph type="sldNum" sz="quarter" idx="12"/>
          </p:nvPr>
        </p:nvSpPr>
        <p:spPr/>
        <p:txBody>
          <a:bodyPr/>
          <a:lstStyle/>
          <a:p>
            <a:fld id="{33EDA0CF-E687-4F94-BAB7-F9F852428243}" type="slidenum">
              <a:rPr lang="zh-CN" altLang="en-US" smtClean="0"/>
              <a:pPr/>
              <a:t>26</a:t>
            </a:fld>
            <a:endParaRPr lang="zh-CN" altLang="en-US"/>
          </a:p>
        </p:txBody>
      </p:sp>
      <p:pic>
        <p:nvPicPr>
          <p:cNvPr id="4" name="图片 3">
            <a:extLst>
              <a:ext uri="{FF2B5EF4-FFF2-40B4-BE49-F238E27FC236}">
                <a16:creationId xmlns:a16="http://schemas.microsoft.com/office/drawing/2014/main" id="{4A6114C4-BB1D-4053-A0A9-DC38A23E1537}"/>
              </a:ext>
            </a:extLst>
          </p:cNvPr>
          <p:cNvPicPr>
            <a:picLocks noChangeAspect="1"/>
          </p:cNvPicPr>
          <p:nvPr/>
        </p:nvPicPr>
        <p:blipFill>
          <a:blip r:embed="rId4"/>
          <a:stretch>
            <a:fillRect/>
          </a:stretch>
        </p:blipFill>
        <p:spPr>
          <a:xfrm>
            <a:off x="184859" y="1968706"/>
            <a:ext cx="8601849" cy="3713328"/>
          </a:xfrm>
          <a:prstGeom prst="rect">
            <a:avLst/>
          </a:prstGeom>
        </p:spPr>
      </p:pic>
      <p:pic>
        <p:nvPicPr>
          <p:cNvPr id="5" name="图片 4">
            <a:extLst>
              <a:ext uri="{FF2B5EF4-FFF2-40B4-BE49-F238E27FC236}">
                <a16:creationId xmlns:a16="http://schemas.microsoft.com/office/drawing/2014/main" id="{1F085FD8-5CC1-4F26-B39A-443605BE57BF}"/>
              </a:ext>
            </a:extLst>
          </p:cNvPr>
          <p:cNvPicPr>
            <a:picLocks noChangeAspect="1"/>
          </p:cNvPicPr>
          <p:nvPr/>
        </p:nvPicPr>
        <p:blipFill>
          <a:blip r:embed="rId5"/>
          <a:stretch>
            <a:fillRect/>
          </a:stretch>
        </p:blipFill>
        <p:spPr>
          <a:xfrm>
            <a:off x="1338403" y="819492"/>
            <a:ext cx="7448305" cy="886189"/>
          </a:xfrm>
          <a:prstGeom prst="rect">
            <a:avLst/>
          </a:prstGeom>
        </p:spPr>
      </p:pic>
      <p:sp>
        <p:nvSpPr>
          <p:cNvPr id="6" name="TextBox 24">
            <a:extLst>
              <a:ext uri="{FF2B5EF4-FFF2-40B4-BE49-F238E27FC236}">
                <a16:creationId xmlns:a16="http://schemas.microsoft.com/office/drawing/2014/main" id="{63768CCC-01E7-4127-A0E0-C065079C3FD0}"/>
              </a:ext>
            </a:extLst>
          </p:cNvPr>
          <p:cNvSpPr txBox="1"/>
          <p:nvPr/>
        </p:nvSpPr>
        <p:spPr>
          <a:xfrm>
            <a:off x="120751" y="1101389"/>
            <a:ext cx="1631870" cy="322396"/>
          </a:xfrm>
          <a:prstGeom prst="rect">
            <a:avLst/>
          </a:prstGeom>
          <a:noFill/>
          <a:ln w="25400">
            <a:noFill/>
          </a:ln>
        </p:spPr>
        <p:txBody>
          <a:bodyPr vert="horz" wrap="square" lIns="0" tIns="0" rIns="0" bIns="0" rtlCol="0">
            <a:spAutoFit/>
          </a:bodyPr>
          <a:lstStyle/>
          <a:p>
            <a:pPr>
              <a:lnSpc>
                <a:spcPts val="2687"/>
              </a:lnSpc>
            </a:pPr>
            <a:r>
              <a:rPr lang="en-US" altLang="zh-CN" sz="2200" dirty="0">
                <a:solidFill>
                  <a:srgbClr val="000000"/>
                </a:solidFill>
                <a:latin typeface="Times New Roman" panose="02020603050405020304" pitchFamily="18" charset="0"/>
                <a:cs typeface="Times New Roman" panose="02020603050405020304" pitchFamily="18" charset="0"/>
              </a:rPr>
              <a:t> </a:t>
            </a:r>
            <a:r>
              <a:rPr lang="zh-CN" altLang="en-US" sz="2200" dirty="0">
                <a:solidFill>
                  <a:srgbClr val="000000"/>
                </a:solidFill>
                <a:latin typeface="Times New Roman" panose="02020603050405020304" pitchFamily="18" charset="0"/>
                <a:cs typeface="Times New Roman" panose="02020603050405020304" pitchFamily="18" charset="0"/>
              </a:rPr>
              <a:t>加权输入：</a:t>
            </a:r>
          </a:p>
        </p:txBody>
      </p:sp>
    </p:spTree>
    <p:extLst>
      <p:ext uri="{BB962C8B-B14F-4D97-AF65-F5344CB8AC3E}">
        <p14:creationId xmlns:p14="http://schemas.microsoft.com/office/powerpoint/2010/main" val="31957905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4131D346-4157-4040-96AA-AD8C7B3D6976}"/>
              </a:ext>
            </a:extLst>
          </p:cNvPr>
          <p:cNvPicPr>
            <a:picLocks noChangeAspect="1"/>
          </p:cNvPicPr>
          <p:nvPr/>
        </p:nvPicPr>
        <p:blipFill>
          <a:blip r:embed="rId3"/>
          <a:stretch>
            <a:fillRect/>
          </a:stretch>
        </p:blipFill>
        <p:spPr>
          <a:xfrm>
            <a:off x="-1" y="0"/>
            <a:ext cx="9144000" cy="6705600"/>
          </a:xfrm>
          <a:prstGeom prst="rect">
            <a:avLst/>
          </a:prstGeom>
        </p:spPr>
      </p:pic>
      <p:sp>
        <p:nvSpPr>
          <p:cNvPr id="25" name="TextBox 24"/>
          <p:cNvSpPr txBox="1"/>
          <p:nvPr/>
        </p:nvSpPr>
        <p:spPr>
          <a:xfrm>
            <a:off x="218541" y="321726"/>
            <a:ext cx="1436291" cy="346249"/>
          </a:xfrm>
          <a:prstGeom prst="rect">
            <a:avLst/>
          </a:prstGeom>
          <a:noFill/>
        </p:spPr>
        <p:txBody>
          <a:bodyPr vert="horz" wrap="none" lIns="0" tIns="0" rIns="0" bIns="0" rtlCol="0">
            <a:spAutoFit/>
          </a:bodyPr>
          <a:lstStyle/>
          <a:p>
            <a:pPr>
              <a:lnSpc>
                <a:spcPts val="2687"/>
              </a:lnSpc>
            </a:pPr>
            <a:r>
              <a:rPr lang="zh-CN" altLang="en-US" sz="2796" dirty="0">
                <a:solidFill>
                  <a:srgbClr val="000000"/>
                </a:solidFill>
                <a:latin typeface="幼圆"/>
              </a:rPr>
              <a:t>神经网络</a:t>
            </a:r>
          </a:p>
        </p:txBody>
      </p:sp>
      <p:sp>
        <p:nvSpPr>
          <p:cNvPr id="3" name="灯片编号占位符 2"/>
          <p:cNvSpPr>
            <a:spLocks noGrp="1"/>
          </p:cNvSpPr>
          <p:nvPr>
            <p:ph type="sldNum" sz="quarter" idx="12"/>
          </p:nvPr>
        </p:nvSpPr>
        <p:spPr/>
        <p:txBody>
          <a:bodyPr/>
          <a:lstStyle/>
          <a:p>
            <a:fld id="{33EDA0CF-E687-4F94-BAB7-F9F852428243}" type="slidenum">
              <a:rPr lang="zh-CN" altLang="en-US" smtClean="0"/>
              <a:pPr/>
              <a:t>27</a:t>
            </a:fld>
            <a:endParaRPr lang="zh-CN" altLang="en-US"/>
          </a:p>
        </p:txBody>
      </p:sp>
      <p:pic>
        <p:nvPicPr>
          <p:cNvPr id="4" name="图片 3">
            <a:extLst>
              <a:ext uri="{FF2B5EF4-FFF2-40B4-BE49-F238E27FC236}">
                <a16:creationId xmlns:a16="http://schemas.microsoft.com/office/drawing/2014/main" id="{732B0D64-01D2-40C3-9D2F-BEC3F7BB7396}"/>
              </a:ext>
            </a:extLst>
          </p:cNvPr>
          <p:cNvPicPr>
            <a:picLocks noChangeAspect="1"/>
          </p:cNvPicPr>
          <p:nvPr/>
        </p:nvPicPr>
        <p:blipFill>
          <a:blip r:embed="rId4"/>
          <a:stretch>
            <a:fillRect/>
          </a:stretch>
        </p:blipFill>
        <p:spPr>
          <a:xfrm>
            <a:off x="376237" y="764704"/>
            <a:ext cx="8391525" cy="3390900"/>
          </a:xfrm>
          <a:prstGeom prst="rect">
            <a:avLst/>
          </a:prstGeom>
        </p:spPr>
      </p:pic>
      <p:pic>
        <p:nvPicPr>
          <p:cNvPr id="7" name="图片 6">
            <a:extLst>
              <a:ext uri="{FF2B5EF4-FFF2-40B4-BE49-F238E27FC236}">
                <a16:creationId xmlns:a16="http://schemas.microsoft.com/office/drawing/2014/main" id="{AB3EDF31-C894-4FE0-A2BA-8170C2E77090}"/>
              </a:ext>
            </a:extLst>
          </p:cNvPr>
          <p:cNvPicPr>
            <a:picLocks noChangeAspect="1"/>
          </p:cNvPicPr>
          <p:nvPr/>
        </p:nvPicPr>
        <p:blipFill>
          <a:blip r:embed="rId5"/>
          <a:stretch>
            <a:fillRect/>
          </a:stretch>
        </p:blipFill>
        <p:spPr>
          <a:xfrm>
            <a:off x="932805" y="4083944"/>
            <a:ext cx="7399814" cy="2433891"/>
          </a:xfrm>
          <a:prstGeom prst="rect">
            <a:avLst/>
          </a:prstGeom>
        </p:spPr>
      </p:pic>
    </p:spTree>
    <p:extLst>
      <p:ext uri="{BB962C8B-B14F-4D97-AF65-F5344CB8AC3E}">
        <p14:creationId xmlns:p14="http://schemas.microsoft.com/office/powerpoint/2010/main" val="338830071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6F83C5FE-ED6C-4412-A87B-B4C4D7BD980C}"/>
              </a:ext>
            </a:extLst>
          </p:cNvPr>
          <p:cNvPicPr>
            <a:picLocks noChangeAspect="1"/>
          </p:cNvPicPr>
          <p:nvPr/>
        </p:nvPicPr>
        <p:blipFill>
          <a:blip r:embed="rId3"/>
          <a:stretch>
            <a:fillRect/>
          </a:stretch>
        </p:blipFill>
        <p:spPr>
          <a:xfrm>
            <a:off x="0" y="76200"/>
            <a:ext cx="9144000" cy="6705600"/>
          </a:xfrm>
          <a:prstGeom prst="rect">
            <a:avLst/>
          </a:prstGeom>
        </p:spPr>
      </p:pic>
      <p:sp>
        <p:nvSpPr>
          <p:cNvPr id="25" name="TextBox 24"/>
          <p:cNvSpPr txBox="1"/>
          <p:nvPr/>
        </p:nvSpPr>
        <p:spPr>
          <a:xfrm>
            <a:off x="218541" y="321726"/>
            <a:ext cx="1436291" cy="346249"/>
          </a:xfrm>
          <a:prstGeom prst="rect">
            <a:avLst/>
          </a:prstGeom>
          <a:noFill/>
        </p:spPr>
        <p:txBody>
          <a:bodyPr vert="horz" wrap="none" lIns="0" tIns="0" rIns="0" bIns="0" rtlCol="0">
            <a:spAutoFit/>
          </a:bodyPr>
          <a:lstStyle/>
          <a:p>
            <a:pPr>
              <a:lnSpc>
                <a:spcPts val="2687"/>
              </a:lnSpc>
            </a:pPr>
            <a:r>
              <a:rPr lang="zh-CN" altLang="en-US" sz="2796" dirty="0">
                <a:solidFill>
                  <a:srgbClr val="000000"/>
                </a:solidFill>
                <a:latin typeface="幼圆"/>
              </a:rPr>
              <a:t>神经网络</a:t>
            </a:r>
          </a:p>
        </p:txBody>
      </p:sp>
      <p:sp>
        <p:nvSpPr>
          <p:cNvPr id="3" name="灯片编号占位符 2"/>
          <p:cNvSpPr>
            <a:spLocks noGrp="1"/>
          </p:cNvSpPr>
          <p:nvPr>
            <p:ph type="sldNum" sz="quarter" idx="12"/>
          </p:nvPr>
        </p:nvSpPr>
        <p:spPr/>
        <p:txBody>
          <a:bodyPr/>
          <a:lstStyle/>
          <a:p>
            <a:fld id="{33EDA0CF-E687-4F94-BAB7-F9F852428243}" type="slidenum">
              <a:rPr lang="zh-CN" altLang="en-US" smtClean="0"/>
              <a:pPr/>
              <a:t>28</a:t>
            </a:fld>
            <a:endParaRPr lang="zh-CN" altLang="en-US"/>
          </a:p>
        </p:txBody>
      </p:sp>
      <p:pic>
        <p:nvPicPr>
          <p:cNvPr id="5" name="图片 4">
            <a:extLst>
              <a:ext uri="{FF2B5EF4-FFF2-40B4-BE49-F238E27FC236}">
                <a16:creationId xmlns:a16="http://schemas.microsoft.com/office/drawing/2014/main" id="{692411D5-8F60-467D-910F-95460DDD2234}"/>
              </a:ext>
            </a:extLst>
          </p:cNvPr>
          <p:cNvPicPr>
            <a:picLocks noChangeAspect="1"/>
          </p:cNvPicPr>
          <p:nvPr/>
        </p:nvPicPr>
        <p:blipFill>
          <a:blip r:embed="rId4"/>
          <a:stretch>
            <a:fillRect/>
          </a:stretch>
        </p:blipFill>
        <p:spPr>
          <a:xfrm>
            <a:off x="2015716" y="136525"/>
            <a:ext cx="5112568" cy="3976442"/>
          </a:xfrm>
          <a:prstGeom prst="rect">
            <a:avLst/>
          </a:prstGeom>
        </p:spPr>
      </p:pic>
      <p:pic>
        <p:nvPicPr>
          <p:cNvPr id="7" name="图片 6">
            <a:extLst>
              <a:ext uri="{FF2B5EF4-FFF2-40B4-BE49-F238E27FC236}">
                <a16:creationId xmlns:a16="http://schemas.microsoft.com/office/drawing/2014/main" id="{1CA77F61-996D-4025-94DB-7CA813334ACD}"/>
              </a:ext>
            </a:extLst>
          </p:cNvPr>
          <p:cNvPicPr>
            <a:picLocks noChangeAspect="1"/>
          </p:cNvPicPr>
          <p:nvPr/>
        </p:nvPicPr>
        <p:blipFill>
          <a:blip r:embed="rId5"/>
          <a:stretch>
            <a:fillRect/>
          </a:stretch>
        </p:blipFill>
        <p:spPr>
          <a:xfrm>
            <a:off x="333375" y="4101058"/>
            <a:ext cx="8353425" cy="790575"/>
          </a:xfrm>
          <a:prstGeom prst="rect">
            <a:avLst/>
          </a:prstGeom>
          <a:ln w="22225">
            <a:solidFill>
              <a:schemeClr val="tx2">
                <a:lumMod val="60000"/>
                <a:lumOff val="40000"/>
              </a:schemeClr>
            </a:solidFill>
          </a:ln>
        </p:spPr>
      </p:pic>
      <p:pic>
        <p:nvPicPr>
          <p:cNvPr id="9" name="图片 8">
            <a:extLst>
              <a:ext uri="{FF2B5EF4-FFF2-40B4-BE49-F238E27FC236}">
                <a16:creationId xmlns:a16="http://schemas.microsoft.com/office/drawing/2014/main" id="{8C35DB5B-6DE2-464C-BAFA-AAABC686F58F}"/>
              </a:ext>
            </a:extLst>
          </p:cNvPr>
          <p:cNvPicPr>
            <a:picLocks noChangeAspect="1"/>
          </p:cNvPicPr>
          <p:nvPr/>
        </p:nvPicPr>
        <p:blipFill>
          <a:blip r:embed="rId6"/>
          <a:stretch>
            <a:fillRect/>
          </a:stretch>
        </p:blipFill>
        <p:spPr>
          <a:xfrm>
            <a:off x="333375" y="5006591"/>
            <a:ext cx="8353425" cy="762000"/>
          </a:xfrm>
          <a:prstGeom prst="rect">
            <a:avLst/>
          </a:prstGeom>
          <a:ln w="22225">
            <a:solidFill>
              <a:schemeClr val="tx2">
                <a:lumMod val="60000"/>
                <a:lumOff val="40000"/>
              </a:schemeClr>
            </a:solidFill>
          </a:ln>
        </p:spPr>
      </p:pic>
      <p:pic>
        <p:nvPicPr>
          <p:cNvPr id="11" name="图片 10">
            <a:extLst>
              <a:ext uri="{FF2B5EF4-FFF2-40B4-BE49-F238E27FC236}">
                <a16:creationId xmlns:a16="http://schemas.microsoft.com/office/drawing/2014/main" id="{6DE404D0-5ED1-4746-BF3A-8797F9F7CF06}"/>
              </a:ext>
            </a:extLst>
          </p:cNvPr>
          <p:cNvPicPr>
            <a:picLocks noChangeAspect="1"/>
          </p:cNvPicPr>
          <p:nvPr/>
        </p:nvPicPr>
        <p:blipFill>
          <a:blip r:embed="rId7"/>
          <a:stretch>
            <a:fillRect/>
          </a:stretch>
        </p:blipFill>
        <p:spPr>
          <a:xfrm>
            <a:off x="328101" y="5883549"/>
            <a:ext cx="8286750" cy="790575"/>
          </a:xfrm>
          <a:prstGeom prst="rect">
            <a:avLst/>
          </a:prstGeom>
          <a:ln w="22225">
            <a:solidFill>
              <a:schemeClr val="tx2">
                <a:lumMod val="60000"/>
                <a:lumOff val="40000"/>
              </a:schemeClr>
            </a:solidFill>
          </a:ln>
        </p:spPr>
      </p:pic>
    </p:spTree>
    <p:extLst>
      <p:ext uri="{BB962C8B-B14F-4D97-AF65-F5344CB8AC3E}">
        <p14:creationId xmlns:p14="http://schemas.microsoft.com/office/powerpoint/2010/main" val="3218907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63F0957F-CC30-4089-B76D-B55C2EF94D1F}"/>
              </a:ext>
            </a:extLst>
          </p:cNvPr>
          <p:cNvPicPr>
            <a:picLocks noChangeAspect="1"/>
          </p:cNvPicPr>
          <p:nvPr/>
        </p:nvPicPr>
        <p:blipFill>
          <a:blip r:embed="rId3"/>
          <a:stretch>
            <a:fillRect/>
          </a:stretch>
        </p:blipFill>
        <p:spPr>
          <a:xfrm>
            <a:off x="0" y="76200"/>
            <a:ext cx="9144000" cy="6705600"/>
          </a:xfrm>
          <a:prstGeom prst="rect">
            <a:avLst/>
          </a:prstGeom>
        </p:spPr>
      </p:pic>
      <p:sp>
        <p:nvSpPr>
          <p:cNvPr id="25" name="TextBox 24"/>
          <p:cNvSpPr txBox="1"/>
          <p:nvPr/>
        </p:nvSpPr>
        <p:spPr>
          <a:xfrm>
            <a:off x="218541" y="321726"/>
            <a:ext cx="1436291" cy="346249"/>
          </a:xfrm>
          <a:prstGeom prst="rect">
            <a:avLst/>
          </a:prstGeom>
          <a:noFill/>
        </p:spPr>
        <p:txBody>
          <a:bodyPr vert="horz" wrap="none" lIns="0" tIns="0" rIns="0" bIns="0" rtlCol="0">
            <a:spAutoFit/>
          </a:bodyPr>
          <a:lstStyle/>
          <a:p>
            <a:pPr>
              <a:lnSpc>
                <a:spcPts val="2687"/>
              </a:lnSpc>
            </a:pPr>
            <a:r>
              <a:rPr lang="zh-CN" altLang="en-US" sz="2796" dirty="0">
                <a:solidFill>
                  <a:srgbClr val="000000"/>
                </a:solidFill>
                <a:latin typeface="幼圆"/>
              </a:rPr>
              <a:t>神经网络</a:t>
            </a:r>
          </a:p>
        </p:txBody>
      </p:sp>
      <p:sp>
        <p:nvSpPr>
          <p:cNvPr id="3" name="灯片编号占位符 2"/>
          <p:cNvSpPr>
            <a:spLocks noGrp="1"/>
          </p:cNvSpPr>
          <p:nvPr>
            <p:ph type="sldNum" sz="quarter" idx="12"/>
          </p:nvPr>
        </p:nvSpPr>
        <p:spPr/>
        <p:txBody>
          <a:bodyPr/>
          <a:lstStyle/>
          <a:p>
            <a:fld id="{33EDA0CF-E687-4F94-BAB7-F9F852428243}" type="slidenum">
              <a:rPr lang="zh-CN" altLang="en-US" smtClean="0"/>
              <a:pPr/>
              <a:t>29</a:t>
            </a:fld>
            <a:endParaRPr lang="zh-CN" altLang="en-US"/>
          </a:p>
        </p:txBody>
      </p:sp>
      <p:pic>
        <p:nvPicPr>
          <p:cNvPr id="4" name="图片 3">
            <a:extLst>
              <a:ext uri="{FF2B5EF4-FFF2-40B4-BE49-F238E27FC236}">
                <a16:creationId xmlns:a16="http://schemas.microsoft.com/office/drawing/2014/main" id="{D7E88233-F045-47A4-BDAA-E27F0766CA19}"/>
              </a:ext>
            </a:extLst>
          </p:cNvPr>
          <p:cNvPicPr>
            <a:picLocks noChangeAspect="1"/>
          </p:cNvPicPr>
          <p:nvPr/>
        </p:nvPicPr>
        <p:blipFill>
          <a:blip r:embed="rId4"/>
          <a:stretch>
            <a:fillRect/>
          </a:stretch>
        </p:blipFill>
        <p:spPr>
          <a:xfrm>
            <a:off x="357187" y="923925"/>
            <a:ext cx="8429625" cy="5010150"/>
          </a:xfrm>
          <a:prstGeom prst="rect">
            <a:avLst/>
          </a:prstGeom>
        </p:spPr>
      </p:pic>
    </p:spTree>
    <p:extLst>
      <p:ext uri="{BB962C8B-B14F-4D97-AF65-F5344CB8AC3E}">
        <p14:creationId xmlns:p14="http://schemas.microsoft.com/office/powerpoint/2010/main" val="16347119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 name="图片 67">
            <a:extLst>
              <a:ext uri="{FF2B5EF4-FFF2-40B4-BE49-F238E27FC236}">
                <a16:creationId xmlns:a16="http://schemas.microsoft.com/office/drawing/2014/main" id="{1E656B5F-EF2C-481F-9723-CD5732965C14}"/>
              </a:ext>
            </a:extLst>
          </p:cNvPr>
          <p:cNvPicPr>
            <a:picLocks noChangeAspect="1"/>
          </p:cNvPicPr>
          <p:nvPr/>
        </p:nvPicPr>
        <p:blipFill>
          <a:blip r:embed="rId10"/>
          <a:stretch>
            <a:fillRect/>
          </a:stretch>
        </p:blipFill>
        <p:spPr>
          <a:xfrm>
            <a:off x="0" y="76200"/>
            <a:ext cx="9144000" cy="6705600"/>
          </a:xfrm>
          <a:prstGeom prst="rect">
            <a:avLst/>
          </a:prstGeom>
        </p:spPr>
      </p:pic>
      <p:pic>
        <p:nvPicPr>
          <p:cNvPr id="5" name="Picture 4"/>
          <p:cNvPicPr>
            <a:picLocks noChangeAspect="1"/>
          </p:cNvPicPr>
          <p:nvPr>
            <p:custDataLst>
              <p:tags r:id="rId1"/>
            </p:custDataLst>
          </p:nvPr>
        </p:nvPicPr>
        <p:blipFill>
          <a:blip r:embed="rId11" cstate="print">
            <a:extLst>
              <a:ext uri="{28A0092B-C50C-407E-A947-70E740481C1C}">
                <a14:useLocalDpi xmlns:a14="http://schemas.microsoft.com/office/drawing/2010/main" val="0"/>
              </a:ext>
            </a:extLst>
          </a:blip>
          <a:stretch>
            <a:fillRect/>
          </a:stretch>
        </p:blipFill>
        <p:spPr>
          <a:xfrm>
            <a:off x="4572000" y="1644283"/>
            <a:ext cx="3429000" cy="1086250"/>
          </a:xfrm>
          <a:prstGeom prst="rect">
            <a:avLst/>
          </a:prstGeom>
        </p:spPr>
      </p:pic>
      <p:sp>
        <p:nvSpPr>
          <p:cNvPr id="35" name="Oval 34"/>
          <p:cNvSpPr/>
          <p:nvPr/>
        </p:nvSpPr>
        <p:spPr>
          <a:xfrm>
            <a:off x="1204258" y="2207446"/>
            <a:ext cx="170398" cy="170398"/>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p:cNvSpPr/>
          <p:nvPr/>
        </p:nvSpPr>
        <p:spPr>
          <a:xfrm>
            <a:off x="1473683" y="2983265"/>
            <a:ext cx="170398" cy="170398"/>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p:cNvSpPr/>
          <p:nvPr/>
        </p:nvSpPr>
        <p:spPr>
          <a:xfrm>
            <a:off x="1540117" y="2652621"/>
            <a:ext cx="170398" cy="170398"/>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p:cNvSpPr/>
          <p:nvPr/>
        </p:nvSpPr>
        <p:spPr>
          <a:xfrm>
            <a:off x="1737278" y="3292445"/>
            <a:ext cx="170398" cy="170398"/>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Cross 38"/>
          <p:cNvSpPr/>
          <p:nvPr/>
        </p:nvSpPr>
        <p:spPr>
          <a:xfrm rot="2734294">
            <a:off x="3080939" y="2292133"/>
            <a:ext cx="223554" cy="223554"/>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Cross 39"/>
          <p:cNvSpPr/>
          <p:nvPr/>
        </p:nvSpPr>
        <p:spPr>
          <a:xfrm rot="2734294">
            <a:off x="3217862" y="2967534"/>
            <a:ext cx="223554" cy="223554"/>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Cross 40"/>
          <p:cNvSpPr/>
          <p:nvPr/>
        </p:nvSpPr>
        <p:spPr>
          <a:xfrm rot="2734294">
            <a:off x="3310905" y="2023638"/>
            <a:ext cx="223554" cy="223554"/>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Cross 41"/>
          <p:cNvSpPr/>
          <p:nvPr/>
        </p:nvSpPr>
        <p:spPr>
          <a:xfrm rot="2734294">
            <a:off x="2984867" y="2008532"/>
            <a:ext cx="223554" cy="223554"/>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p:cNvSpPr txBox="1"/>
          <p:nvPr/>
        </p:nvSpPr>
        <p:spPr>
          <a:xfrm>
            <a:off x="2094548" y="3595466"/>
            <a:ext cx="362600" cy="369332"/>
          </a:xfrm>
          <a:prstGeom prst="rect">
            <a:avLst/>
          </a:prstGeom>
          <a:noFill/>
          <a:ln w="19050">
            <a:noFill/>
          </a:ln>
        </p:spPr>
        <p:txBody>
          <a:bodyPr wrap="none" rtlCol="0">
            <a:spAutoFit/>
          </a:bodyPr>
          <a:lstStyle/>
          <a:p>
            <a:r>
              <a:rPr lang="en-US" dirty="0"/>
              <a:t>x</a:t>
            </a:r>
            <a:r>
              <a:rPr lang="en-US" baseline="-25000" dirty="0"/>
              <a:t>1</a:t>
            </a:r>
          </a:p>
        </p:txBody>
      </p:sp>
      <p:sp>
        <p:nvSpPr>
          <p:cNvPr id="44" name="TextBox 43"/>
          <p:cNvSpPr txBox="1"/>
          <p:nvPr/>
        </p:nvSpPr>
        <p:spPr>
          <a:xfrm>
            <a:off x="300884" y="2418198"/>
            <a:ext cx="362600" cy="369332"/>
          </a:xfrm>
          <a:prstGeom prst="rect">
            <a:avLst/>
          </a:prstGeom>
          <a:noFill/>
        </p:spPr>
        <p:txBody>
          <a:bodyPr wrap="none" rtlCol="0">
            <a:spAutoFit/>
          </a:bodyPr>
          <a:lstStyle/>
          <a:p>
            <a:r>
              <a:rPr lang="en-US" dirty="0"/>
              <a:t>x</a:t>
            </a:r>
            <a:r>
              <a:rPr lang="en-US" baseline="-25000" dirty="0"/>
              <a:t>2</a:t>
            </a:r>
          </a:p>
        </p:txBody>
      </p:sp>
      <p:cxnSp>
        <p:nvCxnSpPr>
          <p:cNvPr id="45" name="Straight Arrow Connector 44"/>
          <p:cNvCxnSpPr/>
          <p:nvPr/>
        </p:nvCxnSpPr>
        <p:spPr>
          <a:xfrm flipV="1">
            <a:off x="669151" y="1604665"/>
            <a:ext cx="0" cy="2124666"/>
          </a:xfrm>
          <a:prstGeom prst="straightConnector1">
            <a:avLst/>
          </a:prstGeom>
          <a:ln w="19050">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a:off x="560370" y="3576180"/>
            <a:ext cx="3173431" cy="0"/>
          </a:xfrm>
          <a:prstGeom prst="straightConnector1">
            <a:avLst/>
          </a:prstGeom>
          <a:ln w="19050">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47" name="Cross 46"/>
          <p:cNvSpPr/>
          <p:nvPr/>
        </p:nvSpPr>
        <p:spPr>
          <a:xfrm rot="2734294">
            <a:off x="2503439" y="2869311"/>
            <a:ext cx="223554" cy="223554"/>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Cross 47"/>
          <p:cNvSpPr/>
          <p:nvPr/>
        </p:nvSpPr>
        <p:spPr>
          <a:xfrm rot="2734294">
            <a:off x="2696169" y="2601487"/>
            <a:ext cx="223554" cy="223554"/>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Cross 48"/>
          <p:cNvSpPr/>
          <p:nvPr/>
        </p:nvSpPr>
        <p:spPr>
          <a:xfrm rot="2734294">
            <a:off x="2922870" y="2833821"/>
            <a:ext cx="223554" cy="223554"/>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Cross 49"/>
          <p:cNvSpPr/>
          <p:nvPr/>
        </p:nvSpPr>
        <p:spPr>
          <a:xfrm rot="2734294">
            <a:off x="3011523" y="2584697"/>
            <a:ext cx="223554" cy="223554"/>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Cross 50"/>
          <p:cNvSpPr/>
          <p:nvPr/>
        </p:nvSpPr>
        <p:spPr>
          <a:xfrm rot="2734294">
            <a:off x="3034930" y="3228876"/>
            <a:ext cx="223554" cy="223554"/>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Cross 51"/>
          <p:cNvSpPr/>
          <p:nvPr/>
        </p:nvSpPr>
        <p:spPr>
          <a:xfrm rot="2734294">
            <a:off x="3397076" y="2397153"/>
            <a:ext cx="223554" cy="223554"/>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Cross 52"/>
          <p:cNvSpPr/>
          <p:nvPr/>
        </p:nvSpPr>
        <p:spPr>
          <a:xfrm rot="2734294">
            <a:off x="2735459" y="2242313"/>
            <a:ext cx="223554" cy="223554"/>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Cross 53"/>
          <p:cNvSpPr/>
          <p:nvPr/>
        </p:nvSpPr>
        <p:spPr>
          <a:xfrm rot="2734294">
            <a:off x="735109" y="1648718"/>
            <a:ext cx="223554" cy="223554"/>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Cross 54"/>
          <p:cNvSpPr/>
          <p:nvPr/>
        </p:nvSpPr>
        <p:spPr>
          <a:xfrm rot="2734294">
            <a:off x="757160" y="1956638"/>
            <a:ext cx="223554" cy="223554"/>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Cross 55"/>
          <p:cNvSpPr/>
          <p:nvPr/>
        </p:nvSpPr>
        <p:spPr>
          <a:xfrm rot="2734294">
            <a:off x="978377" y="2001335"/>
            <a:ext cx="223554" cy="223554"/>
          </a:xfrm>
          <a:prstGeom prst="plus">
            <a:avLst>
              <a:gd name="adj" fmla="val 46579"/>
            </a:avLst>
          </a:prstGeom>
          <a:solidFill>
            <a:schemeClr val="tx1"/>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p:cNvSpPr/>
          <p:nvPr/>
        </p:nvSpPr>
        <p:spPr>
          <a:xfrm>
            <a:off x="1004955" y="3297715"/>
            <a:ext cx="170398" cy="170398"/>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p:cNvSpPr/>
          <p:nvPr/>
        </p:nvSpPr>
        <p:spPr>
          <a:xfrm>
            <a:off x="2012043" y="3153663"/>
            <a:ext cx="170398" cy="170398"/>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p:cNvSpPr/>
          <p:nvPr/>
        </p:nvSpPr>
        <p:spPr>
          <a:xfrm>
            <a:off x="806622" y="2749172"/>
            <a:ext cx="170398" cy="170398"/>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p:cNvSpPr/>
          <p:nvPr/>
        </p:nvSpPr>
        <p:spPr>
          <a:xfrm>
            <a:off x="1049890" y="2452857"/>
            <a:ext cx="170398" cy="170398"/>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p:cNvSpPr/>
          <p:nvPr/>
        </p:nvSpPr>
        <p:spPr>
          <a:xfrm>
            <a:off x="1800573" y="2907378"/>
            <a:ext cx="170398" cy="170398"/>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p:cNvSpPr/>
          <p:nvPr/>
        </p:nvSpPr>
        <p:spPr>
          <a:xfrm>
            <a:off x="2061170" y="2849103"/>
            <a:ext cx="170398" cy="170398"/>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p:cNvSpPr/>
          <p:nvPr/>
        </p:nvSpPr>
        <p:spPr>
          <a:xfrm>
            <a:off x="1182288" y="3094747"/>
            <a:ext cx="170398" cy="170398"/>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p:cNvSpPr/>
          <p:nvPr/>
        </p:nvSpPr>
        <p:spPr>
          <a:xfrm>
            <a:off x="1396401" y="3256804"/>
            <a:ext cx="170398" cy="170398"/>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p:cNvSpPr/>
          <p:nvPr/>
        </p:nvSpPr>
        <p:spPr>
          <a:xfrm>
            <a:off x="1885347" y="2656844"/>
            <a:ext cx="170398" cy="170398"/>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p:cNvSpPr/>
          <p:nvPr/>
        </p:nvSpPr>
        <p:spPr>
          <a:xfrm>
            <a:off x="2526049" y="3233968"/>
            <a:ext cx="170398" cy="170398"/>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p:cNvSpPr/>
          <p:nvPr/>
        </p:nvSpPr>
        <p:spPr>
          <a:xfrm>
            <a:off x="2237001" y="3269496"/>
            <a:ext cx="170398" cy="170398"/>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Oval 135"/>
          <p:cNvSpPr/>
          <p:nvPr/>
        </p:nvSpPr>
        <p:spPr>
          <a:xfrm>
            <a:off x="804285" y="2452857"/>
            <a:ext cx="170398" cy="170398"/>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Oval 136"/>
          <p:cNvSpPr/>
          <p:nvPr/>
        </p:nvSpPr>
        <p:spPr>
          <a:xfrm>
            <a:off x="783737" y="3053958"/>
            <a:ext cx="170398" cy="170398"/>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Oval 137"/>
          <p:cNvSpPr/>
          <p:nvPr/>
        </p:nvSpPr>
        <p:spPr>
          <a:xfrm>
            <a:off x="1202290" y="2690167"/>
            <a:ext cx="170398" cy="170398"/>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Oval 138"/>
          <p:cNvSpPr/>
          <p:nvPr/>
        </p:nvSpPr>
        <p:spPr>
          <a:xfrm>
            <a:off x="1049890" y="2883414"/>
            <a:ext cx="170398" cy="170398"/>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Oval 144"/>
          <p:cNvSpPr/>
          <p:nvPr/>
        </p:nvSpPr>
        <p:spPr>
          <a:xfrm>
            <a:off x="1365773" y="2365754"/>
            <a:ext cx="170398" cy="170398"/>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Oval 145"/>
          <p:cNvSpPr/>
          <p:nvPr/>
        </p:nvSpPr>
        <p:spPr>
          <a:xfrm>
            <a:off x="1432207" y="2035110"/>
            <a:ext cx="170398" cy="170398"/>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Oval 146"/>
          <p:cNvSpPr/>
          <p:nvPr/>
        </p:nvSpPr>
        <p:spPr>
          <a:xfrm>
            <a:off x="1692663" y="2289867"/>
            <a:ext cx="170398" cy="170398"/>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Oval 147"/>
          <p:cNvSpPr/>
          <p:nvPr/>
        </p:nvSpPr>
        <p:spPr>
          <a:xfrm>
            <a:off x="1933044" y="2316791"/>
            <a:ext cx="170398" cy="170398"/>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Oval 148"/>
          <p:cNvSpPr/>
          <p:nvPr/>
        </p:nvSpPr>
        <p:spPr>
          <a:xfrm>
            <a:off x="1777437" y="2039333"/>
            <a:ext cx="170398" cy="170398"/>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Oval 149"/>
          <p:cNvSpPr/>
          <p:nvPr/>
        </p:nvSpPr>
        <p:spPr>
          <a:xfrm>
            <a:off x="2672501" y="1675297"/>
            <a:ext cx="170398" cy="170398"/>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Oval 150"/>
          <p:cNvSpPr/>
          <p:nvPr/>
        </p:nvSpPr>
        <p:spPr>
          <a:xfrm>
            <a:off x="2176818" y="2141285"/>
            <a:ext cx="170398" cy="170398"/>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Oval 151"/>
          <p:cNvSpPr/>
          <p:nvPr/>
        </p:nvSpPr>
        <p:spPr>
          <a:xfrm>
            <a:off x="2445607" y="1877041"/>
            <a:ext cx="170398" cy="170398"/>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Cross 152"/>
          <p:cNvSpPr/>
          <p:nvPr/>
        </p:nvSpPr>
        <p:spPr>
          <a:xfrm rot="2734294">
            <a:off x="1032968" y="1721589"/>
            <a:ext cx="223554" cy="223554"/>
          </a:xfrm>
          <a:prstGeom prst="plus">
            <a:avLst>
              <a:gd name="adj" fmla="val 46579"/>
            </a:avLst>
          </a:prstGeom>
          <a:solidFill>
            <a:schemeClr val="tx1"/>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Cross 153"/>
          <p:cNvSpPr/>
          <p:nvPr/>
        </p:nvSpPr>
        <p:spPr>
          <a:xfrm rot="2734294">
            <a:off x="1270271" y="1563519"/>
            <a:ext cx="223554" cy="223554"/>
          </a:xfrm>
          <a:prstGeom prst="plus">
            <a:avLst>
              <a:gd name="adj" fmla="val 46579"/>
            </a:avLst>
          </a:prstGeom>
          <a:solidFill>
            <a:schemeClr val="tx1"/>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Cross 154"/>
          <p:cNvSpPr/>
          <p:nvPr/>
        </p:nvSpPr>
        <p:spPr>
          <a:xfrm rot="2734294">
            <a:off x="1203838" y="1843267"/>
            <a:ext cx="223554" cy="223554"/>
          </a:xfrm>
          <a:prstGeom prst="plus">
            <a:avLst>
              <a:gd name="adj" fmla="val 46579"/>
            </a:avLst>
          </a:prstGeom>
          <a:solidFill>
            <a:schemeClr val="tx1"/>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Cross 155"/>
          <p:cNvSpPr/>
          <p:nvPr/>
        </p:nvSpPr>
        <p:spPr>
          <a:xfrm rot="2734294">
            <a:off x="1530728" y="1733918"/>
            <a:ext cx="223554" cy="223554"/>
          </a:xfrm>
          <a:prstGeom prst="plus">
            <a:avLst>
              <a:gd name="adj" fmla="val 46579"/>
            </a:avLst>
          </a:prstGeom>
          <a:solidFill>
            <a:schemeClr val="tx1"/>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Cross 156"/>
          <p:cNvSpPr/>
          <p:nvPr/>
        </p:nvSpPr>
        <p:spPr>
          <a:xfrm rot="2734294">
            <a:off x="1773995" y="1568029"/>
            <a:ext cx="223554" cy="223554"/>
          </a:xfrm>
          <a:prstGeom prst="plus">
            <a:avLst>
              <a:gd name="adj" fmla="val 46579"/>
            </a:avLst>
          </a:prstGeom>
          <a:solidFill>
            <a:schemeClr val="tx1"/>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Cross 157"/>
          <p:cNvSpPr/>
          <p:nvPr/>
        </p:nvSpPr>
        <p:spPr>
          <a:xfrm rot="2734294">
            <a:off x="1841533" y="1777595"/>
            <a:ext cx="223554" cy="223554"/>
          </a:xfrm>
          <a:prstGeom prst="plus">
            <a:avLst>
              <a:gd name="adj" fmla="val 46579"/>
            </a:avLst>
          </a:prstGeom>
          <a:solidFill>
            <a:schemeClr val="tx1"/>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Cross 158"/>
          <p:cNvSpPr/>
          <p:nvPr/>
        </p:nvSpPr>
        <p:spPr>
          <a:xfrm rot="2734294">
            <a:off x="2034592" y="1578914"/>
            <a:ext cx="223554" cy="223554"/>
          </a:xfrm>
          <a:prstGeom prst="plus">
            <a:avLst>
              <a:gd name="adj" fmla="val 46579"/>
            </a:avLst>
          </a:prstGeom>
          <a:solidFill>
            <a:schemeClr val="tx1"/>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Cross 159"/>
          <p:cNvSpPr/>
          <p:nvPr/>
        </p:nvSpPr>
        <p:spPr>
          <a:xfrm rot="2734294">
            <a:off x="2295008" y="1607194"/>
            <a:ext cx="223554" cy="223554"/>
          </a:xfrm>
          <a:prstGeom prst="plus">
            <a:avLst>
              <a:gd name="adj" fmla="val 46579"/>
            </a:avLst>
          </a:prstGeom>
          <a:solidFill>
            <a:schemeClr val="tx1"/>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Cross 160"/>
          <p:cNvSpPr/>
          <p:nvPr/>
        </p:nvSpPr>
        <p:spPr>
          <a:xfrm rot="2734294">
            <a:off x="2057715" y="1865570"/>
            <a:ext cx="223554" cy="223554"/>
          </a:xfrm>
          <a:prstGeom prst="plus">
            <a:avLst>
              <a:gd name="adj" fmla="val 46579"/>
            </a:avLst>
          </a:prstGeom>
          <a:solidFill>
            <a:schemeClr val="tx1"/>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Cross 161"/>
          <p:cNvSpPr/>
          <p:nvPr/>
        </p:nvSpPr>
        <p:spPr>
          <a:xfrm rot="2734294">
            <a:off x="2137553" y="2500730"/>
            <a:ext cx="223554" cy="223554"/>
          </a:xfrm>
          <a:prstGeom prst="plus">
            <a:avLst>
              <a:gd name="adj" fmla="val 46579"/>
            </a:avLst>
          </a:prstGeom>
          <a:solidFill>
            <a:schemeClr val="tx1"/>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Cross 162"/>
          <p:cNvSpPr/>
          <p:nvPr/>
        </p:nvSpPr>
        <p:spPr>
          <a:xfrm rot="2734294">
            <a:off x="2404009" y="2205014"/>
            <a:ext cx="223554" cy="223554"/>
          </a:xfrm>
          <a:prstGeom prst="plus">
            <a:avLst>
              <a:gd name="adj" fmla="val 46579"/>
            </a:avLst>
          </a:prstGeom>
          <a:solidFill>
            <a:schemeClr val="tx1"/>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Cross 163"/>
          <p:cNvSpPr/>
          <p:nvPr/>
        </p:nvSpPr>
        <p:spPr>
          <a:xfrm rot="2734294">
            <a:off x="2404010" y="2564525"/>
            <a:ext cx="223554" cy="223554"/>
          </a:xfrm>
          <a:prstGeom prst="plus">
            <a:avLst>
              <a:gd name="adj" fmla="val 46579"/>
            </a:avLst>
          </a:prstGeom>
          <a:solidFill>
            <a:schemeClr val="tx1"/>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Cross 164"/>
          <p:cNvSpPr/>
          <p:nvPr/>
        </p:nvSpPr>
        <p:spPr>
          <a:xfrm rot="2734294">
            <a:off x="2718793" y="1927556"/>
            <a:ext cx="223554" cy="223554"/>
          </a:xfrm>
          <a:prstGeom prst="plus">
            <a:avLst>
              <a:gd name="adj" fmla="val 46579"/>
            </a:avLst>
          </a:prstGeom>
          <a:solidFill>
            <a:schemeClr val="tx1"/>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Cross 165"/>
          <p:cNvSpPr/>
          <p:nvPr/>
        </p:nvSpPr>
        <p:spPr>
          <a:xfrm rot="2734294">
            <a:off x="2984867" y="1691237"/>
            <a:ext cx="223554" cy="223554"/>
          </a:xfrm>
          <a:prstGeom prst="plus">
            <a:avLst>
              <a:gd name="adj" fmla="val 46579"/>
            </a:avLst>
          </a:prstGeom>
          <a:solidFill>
            <a:schemeClr val="tx1"/>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Cross 166"/>
          <p:cNvSpPr/>
          <p:nvPr/>
        </p:nvSpPr>
        <p:spPr>
          <a:xfrm rot="2734294">
            <a:off x="3239008" y="1763818"/>
            <a:ext cx="223554" cy="223554"/>
          </a:xfrm>
          <a:prstGeom prst="plus">
            <a:avLst>
              <a:gd name="adj" fmla="val 46579"/>
            </a:avLst>
          </a:prstGeom>
          <a:solidFill>
            <a:schemeClr val="tx1"/>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Cross 167"/>
          <p:cNvSpPr/>
          <p:nvPr/>
        </p:nvSpPr>
        <p:spPr>
          <a:xfrm rot="2734294">
            <a:off x="2764802" y="3074910"/>
            <a:ext cx="223554" cy="223554"/>
          </a:xfrm>
          <a:prstGeom prst="plus">
            <a:avLst>
              <a:gd name="adj" fmla="val 46579"/>
            </a:avLst>
          </a:prstGeom>
          <a:solidFill>
            <a:schemeClr val="tx1"/>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Cross 168"/>
          <p:cNvSpPr/>
          <p:nvPr/>
        </p:nvSpPr>
        <p:spPr>
          <a:xfrm rot="2734294">
            <a:off x="3301005" y="2677248"/>
            <a:ext cx="223554" cy="223554"/>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Cross 169"/>
          <p:cNvSpPr/>
          <p:nvPr/>
        </p:nvSpPr>
        <p:spPr>
          <a:xfrm rot="2734294">
            <a:off x="3375931" y="3228876"/>
            <a:ext cx="223554" cy="223554"/>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24">
            <a:extLst>
              <a:ext uri="{FF2B5EF4-FFF2-40B4-BE49-F238E27FC236}">
                <a16:creationId xmlns:a16="http://schemas.microsoft.com/office/drawing/2014/main" id="{0609CDAD-A32D-4095-9D00-EBA05E69E2B9}"/>
              </a:ext>
            </a:extLst>
          </p:cNvPr>
          <p:cNvSpPr txBox="1"/>
          <p:nvPr/>
        </p:nvSpPr>
        <p:spPr>
          <a:xfrm>
            <a:off x="224789" y="282881"/>
            <a:ext cx="1795363" cy="346249"/>
          </a:xfrm>
          <a:prstGeom prst="rect">
            <a:avLst/>
          </a:prstGeom>
          <a:noFill/>
        </p:spPr>
        <p:txBody>
          <a:bodyPr vert="horz" wrap="none" lIns="0" tIns="0" rIns="0" bIns="0" rtlCol="0">
            <a:spAutoFit/>
          </a:bodyPr>
          <a:lstStyle/>
          <a:p>
            <a:pPr>
              <a:lnSpc>
                <a:spcPts val="2687"/>
              </a:lnSpc>
            </a:pPr>
            <a:r>
              <a:rPr lang="zh-CN" altLang="en-US" sz="2796" dirty="0">
                <a:solidFill>
                  <a:srgbClr val="000000"/>
                </a:solidFill>
                <a:latin typeface="幼圆"/>
              </a:rPr>
              <a:t>非线性分类</a:t>
            </a:r>
          </a:p>
        </p:txBody>
      </p:sp>
      <p:sp>
        <p:nvSpPr>
          <p:cNvPr id="12" name="任意多边形 79">
            <a:extLst>
              <a:ext uri="{FF2B5EF4-FFF2-40B4-BE49-F238E27FC236}">
                <a16:creationId xmlns:a16="http://schemas.microsoft.com/office/drawing/2014/main" id="{B930942C-F951-418D-A806-7FD981F70262}"/>
              </a:ext>
            </a:extLst>
          </p:cNvPr>
          <p:cNvSpPr/>
          <p:nvPr/>
        </p:nvSpPr>
        <p:spPr>
          <a:xfrm>
            <a:off x="795849" y="1644283"/>
            <a:ext cx="2150265" cy="1745784"/>
          </a:xfrm>
          <a:custGeom>
            <a:avLst/>
            <a:gdLst>
              <a:gd name="connsiteX0" fmla="*/ 0 w 2261062"/>
              <a:gd name="connsiteY0" fmla="*/ 813312 h 1977094"/>
              <a:gd name="connsiteX1" fmla="*/ 357447 w 2261062"/>
              <a:gd name="connsiteY1" fmla="*/ 746810 h 1977094"/>
              <a:gd name="connsiteX2" fmla="*/ 748145 w 2261062"/>
              <a:gd name="connsiteY2" fmla="*/ 414301 h 1977094"/>
              <a:gd name="connsiteX3" fmla="*/ 1221971 w 2261062"/>
              <a:gd name="connsiteY3" fmla="*/ 464177 h 1977094"/>
              <a:gd name="connsiteX4" fmla="*/ 1413164 w 2261062"/>
              <a:gd name="connsiteY4" fmla="*/ 572243 h 1977094"/>
              <a:gd name="connsiteX5" fmla="*/ 1612669 w 2261062"/>
              <a:gd name="connsiteY5" fmla="*/ 464177 h 1977094"/>
              <a:gd name="connsiteX6" fmla="*/ 1862051 w 2261062"/>
              <a:gd name="connsiteY6" fmla="*/ 40228 h 1977094"/>
              <a:gd name="connsiteX7" fmla="*/ 2128058 w 2261062"/>
              <a:gd name="connsiteY7" fmla="*/ 48541 h 1977094"/>
              <a:gd name="connsiteX8" fmla="*/ 2136371 w 2261062"/>
              <a:gd name="connsiteY8" fmla="*/ 314548 h 1977094"/>
              <a:gd name="connsiteX9" fmla="*/ 1903615 w 2261062"/>
              <a:gd name="connsiteY9" fmla="*/ 522366 h 1977094"/>
              <a:gd name="connsiteX10" fmla="*/ 1662545 w 2261062"/>
              <a:gd name="connsiteY10" fmla="*/ 780061 h 1977094"/>
              <a:gd name="connsiteX11" fmla="*/ 1438102 w 2261062"/>
              <a:gd name="connsiteY11" fmla="*/ 929690 h 1977094"/>
              <a:gd name="connsiteX12" fmla="*/ 1379913 w 2261062"/>
              <a:gd name="connsiteY12" fmla="*/ 1054381 h 1977094"/>
              <a:gd name="connsiteX13" fmla="*/ 1454727 w 2261062"/>
              <a:gd name="connsiteY13" fmla="*/ 1245574 h 1977094"/>
              <a:gd name="connsiteX14" fmla="*/ 1637607 w 2261062"/>
              <a:gd name="connsiteY14" fmla="*/ 1395203 h 1977094"/>
              <a:gd name="connsiteX15" fmla="*/ 1812175 w 2261062"/>
              <a:gd name="connsiteY15" fmla="*/ 1561457 h 1977094"/>
              <a:gd name="connsiteX16" fmla="*/ 2086495 w 2261062"/>
              <a:gd name="connsiteY16" fmla="*/ 1744337 h 1977094"/>
              <a:gd name="connsiteX17" fmla="*/ 2211185 w 2261062"/>
              <a:gd name="connsiteY17" fmla="*/ 1885654 h 1977094"/>
              <a:gd name="connsiteX18" fmla="*/ 2261062 w 2261062"/>
              <a:gd name="connsiteY18" fmla="*/ 1977094 h 1977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61062" h="1977094">
                <a:moveTo>
                  <a:pt x="0" y="813312"/>
                </a:moveTo>
                <a:cubicBezTo>
                  <a:pt x="116378" y="813312"/>
                  <a:pt x="232756" y="813312"/>
                  <a:pt x="357447" y="746810"/>
                </a:cubicBezTo>
                <a:cubicBezTo>
                  <a:pt x="482138" y="680308"/>
                  <a:pt x="604058" y="461406"/>
                  <a:pt x="748145" y="414301"/>
                </a:cubicBezTo>
                <a:cubicBezTo>
                  <a:pt x="892232" y="367196"/>
                  <a:pt x="1111135" y="437853"/>
                  <a:pt x="1221971" y="464177"/>
                </a:cubicBezTo>
                <a:cubicBezTo>
                  <a:pt x="1332807" y="490501"/>
                  <a:pt x="1348048" y="572243"/>
                  <a:pt x="1413164" y="572243"/>
                </a:cubicBezTo>
                <a:cubicBezTo>
                  <a:pt x="1478280" y="572243"/>
                  <a:pt x="1537855" y="552846"/>
                  <a:pt x="1612669" y="464177"/>
                </a:cubicBezTo>
                <a:cubicBezTo>
                  <a:pt x="1687484" y="375508"/>
                  <a:pt x="1776153" y="109501"/>
                  <a:pt x="1862051" y="40228"/>
                </a:cubicBezTo>
                <a:cubicBezTo>
                  <a:pt x="1947949" y="-29045"/>
                  <a:pt x="2082338" y="2821"/>
                  <a:pt x="2128058" y="48541"/>
                </a:cubicBezTo>
                <a:cubicBezTo>
                  <a:pt x="2173778" y="94261"/>
                  <a:pt x="2173778" y="235577"/>
                  <a:pt x="2136371" y="314548"/>
                </a:cubicBezTo>
                <a:cubicBezTo>
                  <a:pt x="2098964" y="393519"/>
                  <a:pt x="1982586" y="444781"/>
                  <a:pt x="1903615" y="522366"/>
                </a:cubicBezTo>
                <a:cubicBezTo>
                  <a:pt x="1824644" y="599951"/>
                  <a:pt x="1740130" y="712174"/>
                  <a:pt x="1662545" y="780061"/>
                </a:cubicBezTo>
                <a:cubicBezTo>
                  <a:pt x="1584960" y="847948"/>
                  <a:pt x="1485207" y="883970"/>
                  <a:pt x="1438102" y="929690"/>
                </a:cubicBezTo>
                <a:cubicBezTo>
                  <a:pt x="1390997" y="975410"/>
                  <a:pt x="1377142" y="1001734"/>
                  <a:pt x="1379913" y="1054381"/>
                </a:cubicBezTo>
                <a:cubicBezTo>
                  <a:pt x="1382684" y="1107028"/>
                  <a:pt x="1411778" y="1188770"/>
                  <a:pt x="1454727" y="1245574"/>
                </a:cubicBezTo>
                <a:cubicBezTo>
                  <a:pt x="1497676" y="1302378"/>
                  <a:pt x="1578032" y="1342556"/>
                  <a:pt x="1637607" y="1395203"/>
                </a:cubicBezTo>
                <a:cubicBezTo>
                  <a:pt x="1697182" y="1447850"/>
                  <a:pt x="1737360" y="1503268"/>
                  <a:pt x="1812175" y="1561457"/>
                </a:cubicBezTo>
                <a:cubicBezTo>
                  <a:pt x="1886990" y="1619646"/>
                  <a:pt x="2019993" y="1690304"/>
                  <a:pt x="2086495" y="1744337"/>
                </a:cubicBezTo>
                <a:cubicBezTo>
                  <a:pt x="2152997" y="1798370"/>
                  <a:pt x="2182091" y="1846861"/>
                  <a:pt x="2211185" y="1885654"/>
                </a:cubicBezTo>
                <a:cubicBezTo>
                  <a:pt x="2240280" y="1924447"/>
                  <a:pt x="2250671" y="1950770"/>
                  <a:pt x="2261062" y="1977094"/>
                </a:cubicBezTo>
              </a:path>
            </a:pathLst>
          </a:custGeom>
          <a:no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nvGrpSpPr>
          <p:cNvPr id="69" name="Group 6">
            <a:extLst>
              <a:ext uri="{FF2B5EF4-FFF2-40B4-BE49-F238E27FC236}">
                <a16:creationId xmlns:a16="http://schemas.microsoft.com/office/drawing/2014/main" id="{ABD978BA-99F9-4415-8C8F-954668860260}"/>
              </a:ext>
            </a:extLst>
          </p:cNvPr>
          <p:cNvGrpSpPr/>
          <p:nvPr/>
        </p:nvGrpSpPr>
        <p:grpSpPr>
          <a:xfrm>
            <a:off x="407154" y="4005058"/>
            <a:ext cx="2469425" cy="1786142"/>
            <a:chOff x="407153" y="3147808"/>
            <a:chExt cx="2469425" cy="1786142"/>
          </a:xfrm>
        </p:grpSpPr>
        <p:sp>
          <p:nvSpPr>
            <p:cNvPr id="70" name="TextBox 12">
              <a:extLst>
                <a:ext uri="{FF2B5EF4-FFF2-40B4-BE49-F238E27FC236}">
                  <a16:creationId xmlns:a16="http://schemas.microsoft.com/office/drawing/2014/main" id="{A58A7671-B767-4791-A9C3-EDD453A38100}"/>
                </a:ext>
              </a:extLst>
            </p:cNvPr>
            <p:cNvSpPr txBox="1"/>
            <p:nvPr/>
          </p:nvSpPr>
          <p:spPr>
            <a:xfrm>
              <a:off x="1003134" y="3147808"/>
              <a:ext cx="684182" cy="400110"/>
            </a:xfrm>
            <a:prstGeom prst="rect">
              <a:avLst/>
            </a:prstGeom>
            <a:noFill/>
          </p:spPr>
          <p:txBody>
            <a:bodyPr wrap="square" rtlCol="0">
              <a:spAutoFit/>
            </a:bodyPr>
            <a:lstStyle/>
            <a:p>
              <a:r>
                <a:rPr lang="en-US" sz="2000" dirty="0"/>
                <a:t>size</a:t>
              </a:r>
            </a:p>
          </p:txBody>
        </p:sp>
        <p:pic>
          <p:nvPicPr>
            <p:cNvPr id="71" name="Picture 8">
              <a:extLst>
                <a:ext uri="{FF2B5EF4-FFF2-40B4-BE49-F238E27FC236}">
                  <a16:creationId xmlns:a16="http://schemas.microsoft.com/office/drawing/2014/main" id="{9760ADE1-22EF-42B2-A04E-F9F9C8982E94}"/>
                </a:ext>
              </a:extLst>
            </p:cNvPr>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tretch>
              <a:fillRect/>
            </a:stretch>
          </p:blipFill>
          <p:spPr>
            <a:xfrm>
              <a:off x="418930" y="3288388"/>
              <a:ext cx="608076" cy="180594"/>
            </a:xfrm>
            <a:prstGeom prst="rect">
              <a:avLst/>
            </a:prstGeom>
          </p:spPr>
        </p:pic>
        <p:sp>
          <p:nvSpPr>
            <p:cNvPr id="72" name="TextBox 171">
              <a:extLst>
                <a:ext uri="{FF2B5EF4-FFF2-40B4-BE49-F238E27FC236}">
                  <a16:creationId xmlns:a16="http://schemas.microsoft.com/office/drawing/2014/main" id="{8FD55550-FD7B-4154-B5C4-0C3EC89895ED}"/>
                </a:ext>
              </a:extLst>
            </p:cNvPr>
            <p:cNvSpPr txBox="1"/>
            <p:nvPr/>
          </p:nvSpPr>
          <p:spPr>
            <a:xfrm>
              <a:off x="991356" y="3454396"/>
              <a:ext cx="1885222" cy="400110"/>
            </a:xfrm>
            <a:prstGeom prst="rect">
              <a:avLst/>
            </a:prstGeom>
            <a:noFill/>
          </p:spPr>
          <p:txBody>
            <a:bodyPr wrap="square" rtlCol="0">
              <a:spAutoFit/>
            </a:bodyPr>
            <a:lstStyle/>
            <a:p>
              <a:r>
                <a:rPr lang="en-US" sz="2000" dirty="0"/>
                <a:t># bedrooms</a:t>
              </a:r>
            </a:p>
          </p:txBody>
        </p:sp>
        <p:pic>
          <p:nvPicPr>
            <p:cNvPr id="73" name="Picture 10">
              <a:extLst>
                <a:ext uri="{FF2B5EF4-FFF2-40B4-BE49-F238E27FC236}">
                  <a16:creationId xmlns:a16="http://schemas.microsoft.com/office/drawing/2014/main" id="{56A776CE-3FB1-485E-B58D-59705C7D9557}"/>
                </a:ext>
              </a:extLst>
            </p:cNvPr>
            <p:cNvPicPr>
              <a:picLocks noChangeAspect="1"/>
            </p:cNvPicPr>
            <p:nvPr>
              <p:custDataLst>
                <p:tags r:id="rId3"/>
              </p:custDataLst>
            </p:nvPr>
          </p:nvPicPr>
          <p:blipFill>
            <a:blip r:embed="rId13" cstate="print">
              <a:extLst>
                <a:ext uri="{28A0092B-C50C-407E-A947-70E740481C1C}">
                  <a14:useLocalDpi xmlns:a14="http://schemas.microsoft.com/office/drawing/2010/main" val="0"/>
                </a:ext>
              </a:extLst>
            </a:blip>
            <a:stretch>
              <a:fillRect/>
            </a:stretch>
          </p:blipFill>
          <p:spPr>
            <a:xfrm>
              <a:off x="407153" y="3594976"/>
              <a:ext cx="608076" cy="180594"/>
            </a:xfrm>
            <a:prstGeom prst="rect">
              <a:avLst/>
            </a:prstGeom>
          </p:spPr>
        </p:pic>
        <p:sp>
          <p:nvSpPr>
            <p:cNvPr id="74" name="TextBox 173">
              <a:extLst>
                <a:ext uri="{FF2B5EF4-FFF2-40B4-BE49-F238E27FC236}">
                  <a16:creationId xmlns:a16="http://schemas.microsoft.com/office/drawing/2014/main" id="{7E3DA371-2824-44B8-823E-1350254010A0}"/>
                </a:ext>
              </a:extLst>
            </p:cNvPr>
            <p:cNvSpPr txBox="1"/>
            <p:nvPr/>
          </p:nvSpPr>
          <p:spPr>
            <a:xfrm>
              <a:off x="1000158" y="3771840"/>
              <a:ext cx="1757542" cy="400110"/>
            </a:xfrm>
            <a:prstGeom prst="rect">
              <a:avLst/>
            </a:prstGeom>
            <a:noFill/>
          </p:spPr>
          <p:txBody>
            <a:bodyPr wrap="square" rtlCol="0">
              <a:spAutoFit/>
            </a:bodyPr>
            <a:lstStyle/>
            <a:p>
              <a:r>
                <a:rPr lang="en-US" sz="2000" dirty="0"/>
                <a:t># floors</a:t>
              </a:r>
            </a:p>
          </p:txBody>
        </p:sp>
        <p:pic>
          <p:nvPicPr>
            <p:cNvPr id="75" name="Picture 15">
              <a:extLst>
                <a:ext uri="{FF2B5EF4-FFF2-40B4-BE49-F238E27FC236}">
                  <a16:creationId xmlns:a16="http://schemas.microsoft.com/office/drawing/2014/main" id="{F9BD5DEE-AF4D-4D68-AC29-90F0B4C6CE37}"/>
                </a:ext>
              </a:extLst>
            </p:cNvPr>
            <p:cNvPicPr>
              <a:picLocks noChangeAspect="1"/>
            </p:cNvPicPr>
            <p:nvPr>
              <p:custDataLst>
                <p:tags r:id="rId4"/>
              </p:custDataLst>
            </p:nvPr>
          </p:nvPicPr>
          <p:blipFill>
            <a:blip r:embed="rId14" cstate="print">
              <a:extLst>
                <a:ext uri="{28A0092B-C50C-407E-A947-70E740481C1C}">
                  <a14:useLocalDpi xmlns:a14="http://schemas.microsoft.com/office/drawing/2010/main" val="0"/>
                </a:ext>
              </a:extLst>
            </a:blip>
            <a:stretch>
              <a:fillRect/>
            </a:stretch>
          </p:blipFill>
          <p:spPr>
            <a:xfrm>
              <a:off x="415954" y="3912420"/>
              <a:ext cx="608076" cy="185166"/>
            </a:xfrm>
            <a:prstGeom prst="rect">
              <a:avLst/>
            </a:prstGeom>
          </p:spPr>
        </p:pic>
        <p:sp>
          <p:nvSpPr>
            <p:cNvPr id="76" name="TextBox 175">
              <a:extLst>
                <a:ext uri="{FF2B5EF4-FFF2-40B4-BE49-F238E27FC236}">
                  <a16:creationId xmlns:a16="http://schemas.microsoft.com/office/drawing/2014/main" id="{04B6B1F1-C2F8-4A04-B400-E74A38B6A28A}"/>
                </a:ext>
              </a:extLst>
            </p:cNvPr>
            <p:cNvSpPr txBox="1"/>
            <p:nvPr/>
          </p:nvSpPr>
          <p:spPr>
            <a:xfrm>
              <a:off x="1006300" y="4076640"/>
              <a:ext cx="1757542" cy="400110"/>
            </a:xfrm>
            <a:prstGeom prst="rect">
              <a:avLst/>
            </a:prstGeom>
            <a:noFill/>
          </p:spPr>
          <p:txBody>
            <a:bodyPr wrap="square" rtlCol="0">
              <a:spAutoFit/>
            </a:bodyPr>
            <a:lstStyle/>
            <a:p>
              <a:r>
                <a:rPr lang="en-US" sz="2000" dirty="0"/>
                <a:t>age</a:t>
              </a:r>
            </a:p>
          </p:txBody>
        </p:sp>
        <p:pic>
          <p:nvPicPr>
            <p:cNvPr id="77" name="Picture 5">
              <a:extLst>
                <a:ext uri="{FF2B5EF4-FFF2-40B4-BE49-F238E27FC236}">
                  <a16:creationId xmlns:a16="http://schemas.microsoft.com/office/drawing/2014/main" id="{89E9012A-FC7B-4087-AE70-7E468FEEA0F4}"/>
                </a:ext>
              </a:extLst>
            </p:cNvPr>
            <p:cNvPicPr>
              <a:picLocks noChangeAspect="1"/>
            </p:cNvPicPr>
            <p:nvPr>
              <p:custDataLst>
                <p:tags r:id="rId5"/>
              </p:custDataLst>
            </p:nvPr>
          </p:nvPicPr>
          <p:blipFill>
            <a:blip r:embed="rId15" cstate="print">
              <a:extLst>
                <a:ext uri="{28A0092B-C50C-407E-A947-70E740481C1C}">
                  <a14:useLocalDpi xmlns:a14="http://schemas.microsoft.com/office/drawing/2010/main" val="0"/>
                </a:ext>
              </a:extLst>
            </a:blip>
            <a:stretch>
              <a:fillRect/>
            </a:stretch>
          </p:blipFill>
          <p:spPr>
            <a:xfrm>
              <a:off x="422096" y="4217220"/>
              <a:ext cx="608076" cy="180594"/>
            </a:xfrm>
            <a:prstGeom prst="rect">
              <a:avLst/>
            </a:prstGeom>
          </p:spPr>
        </p:pic>
        <p:pic>
          <p:nvPicPr>
            <p:cNvPr id="78" name="Picture 16">
              <a:extLst>
                <a:ext uri="{FF2B5EF4-FFF2-40B4-BE49-F238E27FC236}">
                  <a16:creationId xmlns:a16="http://schemas.microsoft.com/office/drawing/2014/main" id="{07C2DF5A-F96B-490F-BF8C-50D484AEA57C}"/>
                </a:ext>
              </a:extLst>
            </p:cNvPr>
            <p:cNvPicPr>
              <a:picLocks noChangeAspect="1"/>
            </p:cNvPicPr>
            <p:nvPr>
              <p:custDataLst>
                <p:tags r:id="rId6"/>
              </p:custDataLst>
            </p:nvPr>
          </p:nvPicPr>
          <p:blipFill>
            <a:blip r:embed="rId16" cstate="print">
              <a:extLst>
                <a:ext uri="{28A0092B-C50C-407E-A947-70E740481C1C}">
                  <a14:useLocalDpi xmlns:a14="http://schemas.microsoft.com/office/drawing/2010/main" val="0"/>
                </a:ext>
              </a:extLst>
            </a:blip>
            <a:stretch>
              <a:fillRect/>
            </a:stretch>
          </p:blipFill>
          <p:spPr>
            <a:xfrm>
              <a:off x="422904" y="4748784"/>
              <a:ext cx="518922" cy="185166"/>
            </a:xfrm>
            <a:prstGeom prst="rect">
              <a:avLst/>
            </a:prstGeom>
          </p:spPr>
        </p:pic>
        <p:pic>
          <p:nvPicPr>
            <p:cNvPr id="79" name="Picture 18">
              <a:extLst>
                <a:ext uri="{FF2B5EF4-FFF2-40B4-BE49-F238E27FC236}">
                  <a16:creationId xmlns:a16="http://schemas.microsoft.com/office/drawing/2014/main" id="{8A5C84DA-1CA9-4D65-BBF8-A20B3C9C9B5C}"/>
                </a:ext>
              </a:extLst>
            </p:cNvPr>
            <p:cNvPicPr>
              <a:picLocks noChangeAspect="1"/>
            </p:cNvPicPr>
            <p:nvPr>
              <p:custDataLst>
                <p:tags r:id="rId7"/>
              </p:custDataLst>
            </p:nvPr>
          </p:nvPicPr>
          <p:blipFill>
            <a:blip r:embed="rId17" cstate="print">
              <a:extLst>
                <a:ext uri="{28A0092B-C50C-407E-A947-70E740481C1C}">
                  <a14:useLocalDpi xmlns:a14="http://schemas.microsoft.com/office/drawing/2010/main" val="0"/>
                </a:ext>
              </a:extLst>
            </a:blip>
            <a:stretch>
              <a:fillRect/>
            </a:stretch>
          </p:blipFill>
          <p:spPr>
            <a:xfrm>
              <a:off x="427140" y="4549482"/>
              <a:ext cx="304038" cy="34290"/>
            </a:xfrm>
            <a:prstGeom prst="rect">
              <a:avLst/>
            </a:prstGeom>
          </p:spPr>
        </p:pic>
      </p:grpSp>
    </p:spTree>
    <p:extLst>
      <p:ext uri="{BB962C8B-B14F-4D97-AF65-F5344CB8AC3E}">
        <p14:creationId xmlns:p14="http://schemas.microsoft.com/office/powerpoint/2010/main" val="1244748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0EC70D99-0F4F-4DF5-A3C6-6FF1DA15706A}"/>
              </a:ext>
            </a:extLst>
          </p:cNvPr>
          <p:cNvPicPr>
            <a:picLocks noChangeAspect="1"/>
          </p:cNvPicPr>
          <p:nvPr/>
        </p:nvPicPr>
        <p:blipFill>
          <a:blip r:embed="rId3"/>
          <a:stretch>
            <a:fillRect/>
          </a:stretch>
        </p:blipFill>
        <p:spPr>
          <a:xfrm>
            <a:off x="0" y="76200"/>
            <a:ext cx="9144000" cy="6705600"/>
          </a:xfrm>
          <a:prstGeom prst="rect">
            <a:avLst/>
          </a:prstGeom>
        </p:spPr>
      </p:pic>
      <p:sp>
        <p:nvSpPr>
          <p:cNvPr id="25" name="TextBox 24"/>
          <p:cNvSpPr txBox="1"/>
          <p:nvPr/>
        </p:nvSpPr>
        <p:spPr>
          <a:xfrm>
            <a:off x="218541" y="321726"/>
            <a:ext cx="1436291" cy="346249"/>
          </a:xfrm>
          <a:prstGeom prst="rect">
            <a:avLst/>
          </a:prstGeom>
          <a:noFill/>
        </p:spPr>
        <p:txBody>
          <a:bodyPr vert="horz" wrap="none" lIns="0" tIns="0" rIns="0" bIns="0" rtlCol="0">
            <a:spAutoFit/>
          </a:bodyPr>
          <a:lstStyle/>
          <a:p>
            <a:pPr>
              <a:lnSpc>
                <a:spcPts val="2687"/>
              </a:lnSpc>
            </a:pPr>
            <a:r>
              <a:rPr lang="zh-CN" altLang="en-US" sz="2796" dirty="0">
                <a:solidFill>
                  <a:srgbClr val="000000"/>
                </a:solidFill>
                <a:latin typeface="幼圆"/>
              </a:rPr>
              <a:t>神经网络</a:t>
            </a:r>
          </a:p>
        </p:txBody>
      </p:sp>
      <p:sp>
        <p:nvSpPr>
          <p:cNvPr id="3" name="灯片编号占位符 2"/>
          <p:cNvSpPr>
            <a:spLocks noGrp="1"/>
          </p:cNvSpPr>
          <p:nvPr>
            <p:ph type="sldNum" sz="quarter" idx="12"/>
          </p:nvPr>
        </p:nvSpPr>
        <p:spPr/>
        <p:txBody>
          <a:bodyPr/>
          <a:lstStyle/>
          <a:p>
            <a:fld id="{33EDA0CF-E687-4F94-BAB7-F9F852428243}" type="slidenum">
              <a:rPr lang="zh-CN" altLang="en-US" smtClean="0"/>
              <a:pPr/>
              <a:t>30</a:t>
            </a:fld>
            <a:endParaRPr lang="zh-CN" altLang="en-US"/>
          </a:p>
        </p:txBody>
      </p:sp>
      <p:pic>
        <p:nvPicPr>
          <p:cNvPr id="5" name="图片 4">
            <a:extLst>
              <a:ext uri="{FF2B5EF4-FFF2-40B4-BE49-F238E27FC236}">
                <a16:creationId xmlns:a16="http://schemas.microsoft.com/office/drawing/2014/main" id="{42AFCFE9-FB64-4C26-89CE-386E0B219084}"/>
              </a:ext>
            </a:extLst>
          </p:cNvPr>
          <p:cNvPicPr>
            <a:picLocks noChangeAspect="1"/>
          </p:cNvPicPr>
          <p:nvPr/>
        </p:nvPicPr>
        <p:blipFill>
          <a:blip r:embed="rId4"/>
          <a:stretch>
            <a:fillRect/>
          </a:stretch>
        </p:blipFill>
        <p:spPr>
          <a:xfrm>
            <a:off x="202298" y="667975"/>
            <a:ext cx="8524875" cy="1247775"/>
          </a:xfrm>
          <a:prstGeom prst="rect">
            <a:avLst/>
          </a:prstGeom>
        </p:spPr>
      </p:pic>
      <p:pic>
        <p:nvPicPr>
          <p:cNvPr id="7" name="图片 6">
            <a:extLst>
              <a:ext uri="{FF2B5EF4-FFF2-40B4-BE49-F238E27FC236}">
                <a16:creationId xmlns:a16="http://schemas.microsoft.com/office/drawing/2014/main" id="{00E815B9-AB9D-4E8E-A0FC-EB8733B0132A}"/>
              </a:ext>
            </a:extLst>
          </p:cNvPr>
          <p:cNvPicPr>
            <a:picLocks noChangeAspect="1"/>
          </p:cNvPicPr>
          <p:nvPr/>
        </p:nvPicPr>
        <p:blipFill>
          <a:blip r:embed="rId5"/>
          <a:stretch>
            <a:fillRect/>
          </a:stretch>
        </p:blipFill>
        <p:spPr>
          <a:xfrm>
            <a:off x="1165554" y="1915750"/>
            <a:ext cx="7224758" cy="4805725"/>
          </a:xfrm>
          <a:prstGeom prst="rect">
            <a:avLst/>
          </a:prstGeom>
        </p:spPr>
      </p:pic>
    </p:spTree>
    <p:extLst>
      <p:ext uri="{BB962C8B-B14F-4D97-AF65-F5344CB8AC3E}">
        <p14:creationId xmlns:p14="http://schemas.microsoft.com/office/powerpoint/2010/main" val="35252212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7E9C3925-E368-4A61-B9C4-5F9D229C6008}"/>
              </a:ext>
            </a:extLst>
          </p:cNvPr>
          <p:cNvPicPr>
            <a:picLocks noChangeAspect="1"/>
          </p:cNvPicPr>
          <p:nvPr/>
        </p:nvPicPr>
        <p:blipFill>
          <a:blip r:embed="rId3"/>
          <a:stretch>
            <a:fillRect/>
          </a:stretch>
        </p:blipFill>
        <p:spPr>
          <a:xfrm>
            <a:off x="0" y="76200"/>
            <a:ext cx="9144000" cy="6705600"/>
          </a:xfrm>
          <a:prstGeom prst="rect">
            <a:avLst/>
          </a:prstGeom>
        </p:spPr>
      </p:pic>
      <p:sp>
        <p:nvSpPr>
          <p:cNvPr id="25" name="TextBox 24"/>
          <p:cNvSpPr txBox="1"/>
          <p:nvPr/>
        </p:nvSpPr>
        <p:spPr>
          <a:xfrm>
            <a:off x="218541" y="321726"/>
            <a:ext cx="1436291" cy="346249"/>
          </a:xfrm>
          <a:prstGeom prst="rect">
            <a:avLst/>
          </a:prstGeom>
          <a:noFill/>
        </p:spPr>
        <p:txBody>
          <a:bodyPr vert="horz" wrap="none" lIns="0" tIns="0" rIns="0" bIns="0" rtlCol="0">
            <a:spAutoFit/>
          </a:bodyPr>
          <a:lstStyle/>
          <a:p>
            <a:pPr>
              <a:lnSpc>
                <a:spcPts val="2687"/>
              </a:lnSpc>
            </a:pPr>
            <a:r>
              <a:rPr lang="zh-CN" altLang="en-US" sz="2796" dirty="0">
                <a:solidFill>
                  <a:srgbClr val="000000"/>
                </a:solidFill>
                <a:latin typeface="幼圆"/>
              </a:rPr>
              <a:t>神经网络</a:t>
            </a:r>
          </a:p>
        </p:txBody>
      </p:sp>
      <p:sp>
        <p:nvSpPr>
          <p:cNvPr id="3" name="灯片编号占位符 2"/>
          <p:cNvSpPr>
            <a:spLocks noGrp="1"/>
          </p:cNvSpPr>
          <p:nvPr>
            <p:ph type="sldNum" sz="quarter" idx="12"/>
          </p:nvPr>
        </p:nvSpPr>
        <p:spPr/>
        <p:txBody>
          <a:bodyPr/>
          <a:lstStyle/>
          <a:p>
            <a:fld id="{33EDA0CF-E687-4F94-BAB7-F9F852428243}" type="slidenum">
              <a:rPr lang="zh-CN" altLang="en-US" smtClean="0"/>
              <a:pPr/>
              <a:t>31</a:t>
            </a:fld>
            <a:endParaRPr lang="zh-CN" altLang="en-US"/>
          </a:p>
        </p:txBody>
      </p:sp>
      <p:pic>
        <p:nvPicPr>
          <p:cNvPr id="9" name="图片 8">
            <a:extLst>
              <a:ext uri="{FF2B5EF4-FFF2-40B4-BE49-F238E27FC236}">
                <a16:creationId xmlns:a16="http://schemas.microsoft.com/office/drawing/2014/main" id="{3107E518-91E0-4D36-8E21-399E25CC4DDA}"/>
              </a:ext>
            </a:extLst>
          </p:cNvPr>
          <p:cNvPicPr>
            <a:picLocks noChangeAspect="1"/>
          </p:cNvPicPr>
          <p:nvPr/>
        </p:nvPicPr>
        <p:blipFill>
          <a:blip r:embed="rId4"/>
          <a:stretch>
            <a:fillRect/>
          </a:stretch>
        </p:blipFill>
        <p:spPr>
          <a:xfrm>
            <a:off x="323008" y="836712"/>
            <a:ext cx="8334375" cy="5334000"/>
          </a:xfrm>
          <a:prstGeom prst="rect">
            <a:avLst/>
          </a:prstGeom>
        </p:spPr>
      </p:pic>
      <p:sp>
        <p:nvSpPr>
          <p:cNvPr id="5" name="TextBox 24">
            <a:extLst>
              <a:ext uri="{FF2B5EF4-FFF2-40B4-BE49-F238E27FC236}">
                <a16:creationId xmlns:a16="http://schemas.microsoft.com/office/drawing/2014/main" id="{753729DA-5821-4637-9C1F-269820093BE6}"/>
              </a:ext>
            </a:extLst>
          </p:cNvPr>
          <p:cNvSpPr txBox="1"/>
          <p:nvPr/>
        </p:nvSpPr>
        <p:spPr>
          <a:xfrm>
            <a:off x="1907704" y="276400"/>
            <a:ext cx="923330" cy="346249"/>
          </a:xfrm>
          <a:prstGeom prst="rect">
            <a:avLst/>
          </a:prstGeom>
          <a:noFill/>
        </p:spPr>
        <p:txBody>
          <a:bodyPr vert="horz" wrap="none" lIns="0" tIns="0" rIns="0" bIns="0" rtlCol="0">
            <a:spAutoFit/>
          </a:bodyPr>
          <a:lstStyle/>
          <a:p>
            <a:pPr>
              <a:lnSpc>
                <a:spcPts val="2687"/>
              </a:lnSpc>
            </a:pPr>
            <a:r>
              <a:rPr lang="zh-CN" altLang="en-US" sz="2400" b="1" dirty="0">
                <a:solidFill>
                  <a:srgbClr val="0070C0"/>
                </a:solidFill>
                <a:latin typeface="幼圆"/>
              </a:rPr>
              <a:t>输入层</a:t>
            </a:r>
          </a:p>
        </p:txBody>
      </p:sp>
    </p:spTree>
    <p:extLst>
      <p:ext uri="{BB962C8B-B14F-4D97-AF65-F5344CB8AC3E}">
        <p14:creationId xmlns:p14="http://schemas.microsoft.com/office/powerpoint/2010/main" val="39069950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39779EF3-7910-4759-9B59-67ECE7531C30}"/>
              </a:ext>
            </a:extLst>
          </p:cNvPr>
          <p:cNvPicPr>
            <a:picLocks noChangeAspect="1"/>
          </p:cNvPicPr>
          <p:nvPr/>
        </p:nvPicPr>
        <p:blipFill>
          <a:blip r:embed="rId3"/>
          <a:stretch>
            <a:fillRect/>
          </a:stretch>
        </p:blipFill>
        <p:spPr>
          <a:xfrm>
            <a:off x="0" y="76200"/>
            <a:ext cx="9144000" cy="6705600"/>
          </a:xfrm>
          <a:prstGeom prst="rect">
            <a:avLst/>
          </a:prstGeom>
        </p:spPr>
      </p:pic>
      <p:sp>
        <p:nvSpPr>
          <p:cNvPr id="25" name="TextBox 24"/>
          <p:cNvSpPr txBox="1"/>
          <p:nvPr/>
        </p:nvSpPr>
        <p:spPr>
          <a:xfrm>
            <a:off x="218541" y="321726"/>
            <a:ext cx="1436291" cy="346249"/>
          </a:xfrm>
          <a:prstGeom prst="rect">
            <a:avLst/>
          </a:prstGeom>
          <a:noFill/>
        </p:spPr>
        <p:txBody>
          <a:bodyPr vert="horz" wrap="none" lIns="0" tIns="0" rIns="0" bIns="0" rtlCol="0">
            <a:spAutoFit/>
          </a:bodyPr>
          <a:lstStyle/>
          <a:p>
            <a:pPr>
              <a:lnSpc>
                <a:spcPts val="2687"/>
              </a:lnSpc>
            </a:pPr>
            <a:r>
              <a:rPr lang="zh-CN" altLang="en-US" sz="2796" dirty="0">
                <a:solidFill>
                  <a:srgbClr val="000000"/>
                </a:solidFill>
                <a:latin typeface="幼圆"/>
              </a:rPr>
              <a:t>神经网络</a:t>
            </a:r>
          </a:p>
        </p:txBody>
      </p:sp>
      <p:sp>
        <p:nvSpPr>
          <p:cNvPr id="3" name="灯片编号占位符 2"/>
          <p:cNvSpPr>
            <a:spLocks noGrp="1"/>
          </p:cNvSpPr>
          <p:nvPr>
            <p:ph type="sldNum" sz="quarter" idx="12"/>
          </p:nvPr>
        </p:nvSpPr>
        <p:spPr/>
        <p:txBody>
          <a:bodyPr/>
          <a:lstStyle/>
          <a:p>
            <a:fld id="{33EDA0CF-E687-4F94-BAB7-F9F852428243}" type="slidenum">
              <a:rPr lang="zh-CN" altLang="en-US" smtClean="0"/>
              <a:pPr/>
              <a:t>32</a:t>
            </a:fld>
            <a:endParaRPr lang="zh-CN" altLang="en-US"/>
          </a:p>
        </p:txBody>
      </p:sp>
      <p:pic>
        <p:nvPicPr>
          <p:cNvPr id="4" name="图片 3">
            <a:extLst>
              <a:ext uri="{FF2B5EF4-FFF2-40B4-BE49-F238E27FC236}">
                <a16:creationId xmlns:a16="http://schemas.microsoft.com/office/drawing/2014/main" id="{8D6F0560-EE65-4431-97C4-6C1B43099301}"/>
              </a:ext>
            </a:extLst>
          </p:cNvPr>
          <p:cNvPicPr>
            <a:picLocks noChangeAspect="1"/>
          </p:cNvPicPr>
          <p:nvPr/>
        </p:nvPicPr>
        <p:blipFill>
          <a:blip r:embed="rId4"/>
          <a:stretch>
            <a:fillRect/>
          </a:stretch>
        </p:blipFill>
        <p:spPr>
          <a:xfrm>
            <a:off x="371475" y="2420888"/>
            <a:ext cx="8401050" cy="2924175"/>
          </a:xfrm>
          <a:prstGeom prst="rect">
            <a:avLst/>
          </a:prstGeom>
        </p:spPr>
      </p:pic>
      <p:sp>
        <p:nvSpPr>
          <p:cNvPr id="5" name="TextBox 24">
            <a:extLst>
              <a:ext uri="{FF2B5EF4-FFF2-40B4-BE49-F238E27FC236}">
                <a16:creationId xmlns:a16="http://schemas.microsoft.com/office/drawing/2014/main" id="{74A00F36-C4A8-467B-A4E9-19343C28AD6C}"/>
              </a:ext>
            </a:extLst>
          </p:cNvPr>
          <p:cNvSpPr txBox="1"/>
          <p:nvPr/>
        </p:nvSpPr>
        <p:spPr>
          <a:xfrm>
            <a:off x="371854" y="878287"/>
            <a:ext cx="8553984" cy="1332288"/>
          </a:xfrm>
          <a:prstGeom prst="rect">
            <a:avLst/>
          </a:prstGeom>
          <a:noFill/>
        </p:spPr>
        <p:txBody>
          <a:bodyPr vert="horz" wrap="square" lIns="0" tIns="0" rIns="0" bIns="0" rtlCol="0">
            <a:spAutoFit/>
          </a:bodyPr>
          <a:lstStyle/>
          <a:p>
            <a:pPr>
              <a:lnSpc>
                <a:spcPts val="3600"/>
              </a:lnSpc>
            </a:pPr>
            <a:r>
              <a:rPr lang="zh-CN" altLang="en-US" sz="2200" dirty="0">
                <a:solidFill>
                  <a:srgbClr val="000000"/>
                </a:solidFill>
                <a:latin typeface="Times New Roman" panose="02020603050405020304" pitchFamily="18" charset="0"/>
                <a:cs typeface="Times New Roman" panose="02020603050405020304" pitchFamily="18" charset="0"/>
              </a:rPr>
              <a:t>输出层由两个神经单元构成，这是因为题目是识别两种手写数字</a:t>
            </a:r>
            <a:r>
              <a:rPr lang="en-US" altLang="zh-CN" sz="2200" dirty="0">
                <a:solidFill>
                  <a:srgbClr val="000000"/>
                </a:solidFill>
                <a:latin typeface="Times New Roman" panose="02020603050405020304" pitchFamily="18" charset="0"/>
                <a:cs typeface="Times New Roman" panose="02020603050405020304" pitchFamily="18" charset="0"/>
              </a:rPr>
              <a:t>0 </a:t>
            </a:r>
            <a:r>
              <a:rPr lang="zh-CN" altLang="en-US" sz="2200" dirty="0">
                <a:solidFill>
                  <a:srgbClr val="000000"/>
                </a:solidFill>
                <a:latin typeface="Times New Roman" panose="02020603050405020304" pitchFamily="18" charset="0"/>
                <a:cs typeface="Times New Roman" panose="02020603050405020304" pitchFamily="18" charset="0"/>
              </a:rPr>
              <a:t>和</a:t>
            </a:r>
            <a:r>
              <a:rPr lang="en-US" altLang="zh-CN" sz="2200" dirty="0">
                <a:solidFill>
                  <a:srgbClr val="000000"/>
                </a:solidFill>
                <a:latin typeface="Times New Roman" panose="02020603050405020304" pitchFamily="18" charset="0"/>
                <a:cs typeface="Times New Roman" panose="02020603050405020304" pitchFamily="18" charset="0"/>
              </a:rPr>
              <a:t>1</a:t>
            </a:r>
            <a:r>
              <a:rPr lang="zh-CN" altLang="en-US" sz="2200" dirty="0">
                <a:solidFill>
                  <a:srgbClr val="000000"/>
                </a:solidFill>
                <a:latin typeface="Times New Roman" panose="02020603050405020304" pitchFamily="18" charset="0"/>
                <a:cs typeface="Times New Roman" panose="02020603050405020304" pitchFamily="18" charset="0"/>
              </a:rPr>
              <a:t>，需要一个在读取手写数字</a:t>
            </a:r>
            <a:r>
              <a:rPr lang="en-US" altLang="zh-CN" sz="2200" dirty="0">
                <a:solidFill>
                  <a:srgbClr val="000000"/>
                </a:solidFill>
                <a:latin typeface="Times New Roman" panose="02020603050405020304" pitchFamily="18" charset="0"/>
                <a:cs typeface="Times New Roman" panose="02020603050405020304" pitchFamily="18" charset="0"/>
              </a:rPr>
              <a:t>0 </a:t>
            </a:r>
            <a:r>
              <a:rPr lang="zh-CN" altLang="en-US" sz="2200" dirty="0">
                <a:solidFill>
                  <a:srgbClr val="000000"/>
                </a:solidFill>
                <a:latin typeface="Times New Roman" panose="02020603050405020304" pitchFamily="18" charset="0"/>
                <a:cs typeface="Times New Roman" panose="02020603050405020304" pitchFamily="18" charset="0"/>
              </a:rPr>
              <a:t>时输出较大值的神经单元，以及一个在读取手写数字</a:t>
            </a:r>
            <a:r>
              <a:rPr lang="en-US" altLang="zh-CN" sz="2200" dirty="0">
                <a:solidFill>
                  <a:srgbClr val="000000"/>
                </a:solidFill>
                <a:latin typeface="Times New Roman" panose="02020603050405020304" pitchFamily="18" charset="0"/>
                <a:cs typeface="Times New Roman" panose="02020603050405020304" pitchFamily="18" charset="0"/>
              </a:rPr>
              <a:t>1 </a:t>
            </a:r>
            <a:r>
              <a:rPr lang="zh-CN" altLang="en-US" sz="2200" dirty="0">
                <a:solidFill>
                  <a:srgbClr val="000000"/>
                </a:solidFill>
                <a:latin typeface="Times New Roman" panose="02020603050405020304" pitchFamily="18" charset="0"/>
                <a:cs typeface="Times New Roman" panose="02020603050405020304" pitchFamily="18" charset="0"/>
              </a:rPr>
              <a:t>时输出较大值的神经单元。</a:t>
            </a:r>
          </a:p>
        </p:txBody>
      </p:sp>
      <p:sp>
        <p:nvSpPr>
          <p:cNvPr id="6" name="TextBox 24">
            <a:extLst>
              <a:ext uri="{FF2B5EF4-FFF2-40B4-BE49-F238E27FC236}">
                <a16:creationId xmlns:a16="http://schemas.microsoft.com/office/drawing/2014/main" id="{95A368BC-513E-42A7-A34E-EAD50CB4A1A8}"/>
              </a:ext>
            </a:extLst>
          </p:cNvPr>
          <p:cNvSpPr txBox="1"/>
          <p:nvPr/>
        </p:nvSpPr>
        <p:spPr>
          <a:xfrm>
            <a:off x="1907704" y="276400"/>
            <a:ext cx="928139" cy="346249"/>
          </a:xfrm>
          <a:prstGeom prst="rect">
            <a:avLst/>
          </a:prstGeom>
          <a:noFill/>
        </p:spPr>
        <p:txBody>
          <a:bodyPr vert="horz" wrap="none" lIns="0" tIns="0" rIns="0" bIns="0" rtlCol="0">
            <a:spAutoFit/>
          </a:bodyPr>
          <a:lstStyle/>
          <a:p>
            <a:pPr>
              <a:lnSpc>
                <a:spcPts val="2687"/>
              </a:lnSpc>
            </a:pPr>
            <a:r>
              <a:rPr lang="zh-CN" altLang="en-US" sz="2400" b="1" dirty="0">
                <a:solidFill>
                  <a:srgbClr val="0070C0"/>
                </a:solidFill>
                <a:latin typeface="幼圆"/>
              </a:rPr>
              <a:t>输出层</a:t>
            </a:r>
          </a:p>
        </p:txBody>
      </p:sp>
    </p:spTree>
    <p:extLst>
      <p:ext uri="{BB962C8B-B14F-4D97-AF65-F5344CB8AC3E}">
        <p14:creationId xmlns:p14="http://schemas.microsoft.com/office/powerpoint/2010/main" val="95392938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1BE590F0-84B7-4635-9ACE-BFB562A8918D}"/>
              </a:ext>
            </a:extLst>
          </p:cNvPr>
          <p:cNvPicPr>
            <a:picLocks noChangeAspect="1"/>
          </p:cNvPicPr>
          <p:nvPr/>
        </p:nvPicPr>
        <p:blipFill>
          <a:blip r:embed="rId3"/>
          <a:stretch>
            <a:fillRect/>
          </a:stretch>
        </p:blipFill>
        <p:spPr>
          <a:xfrm>
            <a:off x="0" y="76200"/>
            <a:ext cx="9144000" cy="6705600"/>
          </a:xfrm>
          <a:prstGeom prst="rect">
            <a:avLst/>
          </a:prstGeom>
        </p:spPr>
      </p:pic>
      <p:sp>
        <p:nvSpPr>
          <p:cNvPr id="25" name="TextBox 24"/>
          <p:cNvSpPr txBox="1"/>
          <p:nvPr/>
        </p:nvSpPr>
        <p:spPr>
          <a:xfrm>
            <a:off x="218541" y="321726"/>
            <a:ext cx="1436291" cy="346249"/>
          </a:xfrm>
          <a:prstGeom prst="rect">
            <a:avLst/>
          </a:prstGeom>
          <a:noFill/>
        </p:spPr>
        <p:txBody>
          <a:bodyPr vert="horz" wrap="none" lIns="0" tIns="0" rIns="0" bIns="0" rtlCol="0">
            <a:spAutoFit/>
          </a:bodyPr>
          <a:lstStyle/>
          <a:p>
            <a:pPr>
              <a:lnSpc>
                <a:spcPts val="2687"/>
              </a:lnSpc>
            </a:pPr>
            <a:r>
              <a:rPr lang="zh-CN" altLang="en-US" sz="2796" dirty="0">
                <a:solidFill>
                  <a:srgbClr val="000000"/>
                </a:solidFill>
                <a:latin typeface="幼圆"/>
              </a:rPr>
              <a:t>神经网络</a:t>
            </a:r>
          </a:p>
        </p:txBody>
      </p:sp>
      <p:sp>
        <p:nvSpPr>
          <p:cNvPr id="3" name="灯片编号占位符 2"/>
          <p:cNvSpPr>
            <a:spLocks noGrp="1"/>
          </p:cNvSpPr>
          <p:nvPr>
            <p:ph type="sldNum" sz="quarter" idx="12"/>
          </p:nvPr>
        </p:nvSpPr>
        <p:spPr/>
        <p:txBody>
          <a:bodyPr/>
          <a:lstStyle/>
          <a:p>
            <a:fld id="{33EDA0CF-E687-4F94-BAB7-F9F852428243}" type="slidenum">
              <a:rPr lang="zh-CN" altLang="en-US" smtClean="0"/>
              <a:pPr/>
              <a:t>33</a:t>
            </a:fld>
            <a:endParaRPr lang="zh-CN" altLang="en-US"/>
          </a:p>
        </p:txBody>
      </p:sp>
      <p:pic>
        <p:nvPicPr>
          <p:cNvPr id="5" name="图片 4">
            <a:extLst>
              <a:ext uri="{FF2B5EF4-FFF2-40B4-BE49-F238E27FC236}">
                <a16:creationId xmlns:a16="http://schemas.microsoft.com/office/drawing/2014/main" id="{42AFCFE9-FB64-4C26-89CE-386E0B219084}"/>
              </a:ext>
            </a:extLst>
          </p:cNvPr>
          <p:cNvPicPr>
            <a:picLocks noChangeAspect="1"/>
          </p:cNvPicPr>
          <p:nvPr/>
        </p:nvPicPr>
        <p:blipFill>
          <a:blip r:embed="rId4"/>
          <a:stretch>
            <a:fillRect/>
          </a:stretch>
        </p:blipFill>
        <p:spPr>
          <a:xfrm>
            <a:off x="202298" y="667975"/>
            <a:ext cx="8524875" cy="1247775"/>
          </a:xfrm>
          <a:prstGeom prst="rect">
            <a:avLst/>
          </a:prstGeom>
        </p:spPr>
      </p:pic>
      <p:pic>
        <p:nvPicPr>
          <p:cNvPr id="7" name="图片 6">
            <a:extLst>
              <a:ext uri="{FF2B5EF4-FFF2-40B4-BE49-F238E27FC236}">
                <a16:creationId xmlns:a16="http://schemas.microsoft.com/office/drawing/2014/main" id="{00E815B9-AB9D-4E8E-A0FC-EB8733B0132A}"/>
              </a:ext>
            </a:extLst>
          </p:cNvPr>
          <p:cNvPicPr>
            <a:picLocks noChangeAspect="1"/>
          </p:cNvPicPr>
          <p:nvPr/>
        </p:nvPicPr>
        <p:blipFill>
          <a:blip r:embed="rId5"/>
          <a:stretch>
            <a:fillRect/>
          </a:stretch>
        </p:blipFill>
        <p:spPr>
          <a:xfrm>
            <a:off x="959621" y="1915750"/>
            <a:ext cx="7224758" cy="4805725"/>
          </a:xfrm>
          <a:prstGeom prst="rect">
            <a:avLst/>
          </a:prstGeom>
        </p:spPr>
      </p:pic>
      <p:sp>
        <p:nvSpPr>
          <p:cNvPr id="6" name="TextBox 24">
            <a:extLst>
              <a:ext uri="{FF2B5EF4-FFF2-40B4-BE49-F238E27FC236}">
                <a16:creationId xmlns:a16="http://schemas.microsoft.com/office/drawing/2014/main" id="{6B5D14C1-9F57-4320-B462-39D166C9A266}"/>
              </a:ext>
            </a:extLst>
          </p:cNvPr>
          <p:cNvSpPr txBox="1"/>
          <p:nvPr/>
        </p:nvSpPr>
        <p:spPr>
          <a:xfrm>
            <a:off x="1907704" y="298895"/>
            <a:ext cx="5539978" cy="346249"/>
          </a:xfrm>
          <a:prstGeom prst="rect">
            <a:avLst/>
          </a:prstGeom>
          <a:noFill/>
        </p:spPr>
        <p:txBody>
          <a:bodyPr vert="horz" wrap="none" lIns="0" tIns="0" rIns="0" bIns="0" rtlCol="0">
            <a:spAutoFit/>
          </a:bodyPr>
          <a:lstStyle/>
          <a:p>
            <a:pPr>
              <a:lnSpc>
                <a:spcPts val="2687"/>
              </a:lnSpc>
            </a:pPr>
            <a:r>
              <a:rPr lang="zh-CN" altLang="en-US" sz="2400" b="1" dirty="0">
                <a:solidFill>
                  <a:srgbClr val="0070C0"/>
                </a:solidFill>
                <a:latin typeface="幼圆"/>
              </a:rPr>
              <a:t>隐藏层具有提取输入图像的特征的作用。</a:t>
            </a:r>
          </a:p>
        </p:txBody>
      </p:sp>
    </p:spTree>
    <p:extLst>
      <p:ext uri="{BB962C8B-B14F-4D97-AF65-F5344CB8AC3E}">
        <p14:creationId xmlns:p14="http://schemas.microsoft.com/office/powerpoint/2010/main" val="20558593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92FF048A-901F-4C8A-984E-44C7655BB38A}"/>
              </a:ext>
            </a:extLst>
          </p:cNvPr>
          <p:cNvPicPr>
            <a:picLocks noChangeAspect="1"/>
          </p:cNvPicPr>
          <p:nvPr/>
        </p:nvPicPr>
        <p:blipFill>
          <a:blip r:embed="rId3"/>
          <a:stretch>
            <a:fillRect/>
          </a:stretch>
        </p:blipFill>
        <p:spPr>
          <a:xfrm>
            <a:off x="0" y="76200"/>
            <a:ext cx="9144000" cy="6705600"/>
          </a:xfrm>
          <a:prstGeom prst="rect">
            <a:avLst/>
          </a:prstGeom>
        </p:spPr>
      </p:pic>
      <p:sp>
        <p:nvSpPr>
          <p:cNvPr id="25" name="TextBox 24"/>
          <p:cNvSpPr txBox="1"/>
          <p:nvPr/>
        </p:nvSpPr>
        <p:spPr>
          <a:xfrm>
            <a:off x="218541" y="321726"/>
            <a:ext cx="2513509" cy="346249"/>
          </a:xfrm>
          <a:prstGeom prst="rect">
            <a:avLst/>
          </a:prstGeom>
          <a:noFill/>
        </p:spPr>
        <p:txBody>
          <a:bodyPr vert="horz" wrap="none" lIns="0" tIns="0" rIns="0" bIns="0" rtlCol="0">
            <a:spAutoFit/>
          </a:bodyPr>
          <a:lstStyle/>
          <a:p>
            <a:pPr>
              <a:lnSpc>
                <a:spcPts val="2687"/>
              </a:lnSpc>
            </a:pPr>
            <a:r>
              <a:rPr lang="zh-CN" altLang="en-US" sz="2796" b="1" dirty="0">
                <a:solidFill>
                  <a:srgbClr val="0070C0"/>
                </a:solidFill>
                <a:latin typeface="幼圆"/>
              </a:rPr>
              <a:t>神经网络的学习</a:t>
            </a:r>
          </a:p>
        </p:txBody>
      </p:sp>
      <p:sp>
        <p:nvSpPr>
          <p:cNvPr id="3" name="灯片编号占位符 2"/>
          <p:cNvSpPr>
            <a:spLocks noGrp="1"/>
          </p:cNvSpPr>
          <p:nvPr>
            <p:ph type="sldNum" sz="quarter" idx="12"/>
          </p:nvPr>
        </p:nvSpPr>
        <p:spPr/>
        <p:txBody>
          <a:bodyPr/>
          <a:lstStyle/>
          <a:p>
            <a:fld id="{33EDA0CF-E687-4F94-BAB7-F9F852428243}" type="slidenum">
              <a:rPr lang="zh-CN" altLang="en-US" smtClean="0"/>
              <a:pPr/>
              <a:t>34</a:t>
            </a:fld>
            <a:endParaRPr lang="zh-CN" altLang="en-US"/>
          </a:p>
        </p:txBody>
      </p:sp>
      <p:sp>
        <p:nvSpPr>
          <p:cNvPr id="5" name="TextBox 24">
            <a:extLst>
              <a:ext uri="{FF2B5EF4-FFF2-40B4-BE49-F238E27FC236}">
                <a16:creationId xmlns:a16="http://schemas.microsoft.com/office/drawing/2014/main" id="{74A00F36-C4A8-467B-A4E9-19343C28AD6C}"/>
              </a:ext>
            </a:extLst>
          </p:cNvPr>
          <p:cNvSpPr txBox="1"/>
          <p:nvPr/>
        </p:nvSpPr>
        <p:spPr>
          <a:xfrm>
            <a:off x="295008" y="1340768"/>
            <a:ext cx="8553984" cy="2255617"/>
          </a:xfrm>
          <a:prstGeom prst="rect">
            <a:avLst/>
          </a:prstGeom>
          <a:noFill/>
        </p:spPr>
        <p:txBody>
          <a:bodyPr vert="horz" wrap="square" lIns="0" tIns="0" rIns="0" bIns="0" rtlCol="0">
            <a:spAutoFit/>
          </a:bodyPr>
          <a:lstStyle/>
          <a:p>
            <a:pPr>
              <a:lnSpc>
                <a:spcPts val="3600"/>
              </a:lnSpc>
            </a:pPr>
            <a:r>
              <a:rPr lang="zh-CN" altLang="en-US" sz="2400" dirty="0">
                <a:solidFill>
                  <a:srgbClr val="000000"/>
                </a:solidFill>
                <a:latin typeface="Times New Roman" panose="02020603050405020304" pitchFamily="18" charset="0"/>
                <a:cs typeface="Times New Roman" panose="02020603050405020304" pitchFamily="18" charset="0"/>
              </a:rPr>
              <a:t>     利用事先提供的训练数据（学习数据）来确定权重和偏置，这在神经网络中称为学习。</a:t>
            </a:r>
            <a:endParaRPr lang="en-US" altLang="zh-CN" sz="2400" dirty="0">
              <a:solidFill>
                <a:srgbClr val="000000"/>
              </a:solidFill>
              <a:latin typeface="Times New Roman" panose="02020603050405020304" pitchFamily="18" charset="0"/>
              <a:cs typeface="Times New Roman" panose="02020603050405020304" pitchFamily="18" charset="0"/>
            </a:endParaRPr>
          </a:p>
          <a:p>
            <a:pPr>
              <a:lnSpc>
                <a:spcPts val="3600"/>
              </a:lnSpc>
            </a:pPr>
            <a:endParaRPr lang="en-US" altLang="zh-CN" sz="2400" dirty="0">
              <a:solidFill>
                <a:srgbClr val="000000"/>
              </a:solidFill>
              <a:latin typeface="Times New Roman" panose="02020603050405020304" pitchFamily="18" charset="0"/>
              <a:cs typeface="Times New Roman" panose="02020603050405020304" pitchFamily="18" charset="0"/>
            </a:endParaRPr>
          </a:p>
          <a:p>
            <a:pPr>
              <a:lnSpc>
                <a:spcPts val="3600"/>
              </a:lnSpc>
            </a:pPr>
            <a:r>
              <a:rPr lang="zh-CN" altLang="en-US" sz="2400" dirty="0">
                <a:solidFill>
                  <a:srgbClr val="000000"/>
                </a:solidFill>
                <a:latin typeface="Times New Roman" panose="02020603050405020304" pitchFamily="18" charset="0"/>
                <a:cs typeface="Times New Roman" panose="02020603050405020304" pitchFamily="18" charset="0"/>
              </a:rPr>
              <a:t>     学习的逻辑非常简单，使得神经网络算出的预测值与学习数据的正解（实际值）的总体误差达到最小即可。</a:t>
            </a:r>
          </a:p>
        </p:txBody>
      </p:sp>
    </p:spTree>
    <p:extLst>
      <p:ext uri="{BB962C8B-B14F-4D97-AF65-F5344CB8AC3E}">
        <p14:creationId xmlns:p14="http://schemas.microsoft.com/office/powerpoint/2010/main" val="393166831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9B23B488-4998-4C6E-A280-65990AD3F1B1}"/>
              </a:ext>
            </a:extLst>
          </p:cNvPr>
          <p:cNvPicPr>
            <a:picLocks noChangeAspect="1"/>
          </p:cNvPicPr>
          <p:nvPr/>
        </p:nvPicPr>
        <p:blipFill>
          <a:blip r:embed="rId3"/>
          <a:stretch>
            <a:fillRect/>
          </a:stretch>
        </p:blipFill>
        <p:spPr>
          <a:xfrm>
            <a:off x="0" y="76200"/>
            <a:ext cx="9144000" cy="6705600"/>
          </a:xfrm>
          <a:prstGeom prst="rect">
            <a:avLst/>
          </a:prstGeom>
        </p:spPr>
      </p:pic>
      <p:sp>
        <p:nvSpPr>
          <p:cNvPr id="25" name="TextBox 24"/>
          <p:cNvSpPr txBox="1"/>
          <p:nvPr/>
        </p:nvSpPr>
        <p:spPr>
          <a:xfrm>
            <a:off x="218541" y="321726"/>
            <a:ext cx="2513509" cy="346249"/>
          </a:xfrm>
          <a:prstGeom prst="rect">
            <a:avLst/>
          </a:prstGeom>
          <a:noFill/>
        </p:spPr>
        <p:txBody>
          <a:bodyPr vert="horz" wrap="none" lIns="0" tIns="0" rIns="0" bIns="0" rtlCol="0">
            <a:spAutoFit/>
          </a:bodyPr>
          <a:lstStyle/>
          <a:p>
            <a:pPr>
              <a:lnSpc>
                <a:spcPts val="2687"/>
              </a:lnSpc>
            </a:pPr>
            <a:r>
              <a:rPr lang="zh-CN" altLang="en-US" sz="2796" dirty="0">
                <a:solidFill>
                  <a:srgbClr val="000000"/>
                </a:solidFill>
                <a:latin typeface="幼圆"/>
              </a:rPr>
              <a:t>神经网络的学习</a:t>
            </a:r>
          </a:p>
        </p:txBody>
      </p:sp>
      <p:sp>
        <p:nvSpPr>
          <p:cNvPr id="3" name="灯片编号占位符 2"/>
          <p:cNvSpPr>
            <a:spLocks noGrp="1"/>
          </p:cNvSpPr>
          <p:nvPr>
            <p:ph type="sldNum" sz="quarter" idx="12"/>
          </p:nvPr>
        </p:nvSpPr>
        <p:spPr/>
        <p:txBody>
          <a:bodyPr/>
          <a:lstStyle/>
          <a:p>
            <a:fld id="{33EDA0CF-E687-4F94-BAB7-F9F852428243}" type="slidenum">
              <a:rPr lang="zh-CN" altLang="en-US" smtClean="0"/>
              <a:pPr/>
              <a:t>35</a:t>
            </a:fld>
            <a:endParaRPr lang="zh-CN" altLang="en-US"/>
          </a:p>
        </p:txBody>
      </p:sp>
      <p:pic>
        <p:nvPicPr>
          <p:cNvPr id="6" name="图片 5">
            <a:extLst>
              <a:ext uri="{FF2B5EF4-FFF2-40B4-BE49-F238E27FC236}">
                <a16:creationId xmlns:a16="http://schemas.microsoft.com/office/drawing/2014/main" id="{A2EBD593-AAA9-4D4B-A8AB-0EC8330ED04A}"/>
              </a:ext>
            </a:extLst>
          </p:cNvPr>
          <p:cNvPicPr>
            <a:picLocks noChangeAspect="1"/>
          </p:cNvPicPr>
          <p:nvPr/>
        </p:nvPicPr>
        <p:blipFill>
          <a:blip r:embed="rId4"/>
          <a:stretch>
            <a:fillRect/>
          </a:stretch>
        </p:blipFill>
        <p:spPr>
          <a:xfrm>
            <a:off x="539552" y="1138237"/>
            <a:ext cx="7858125" cy="4581525"/>
          </a:xfrm>
          <a:prstGeom prst="rect">
            <a:avLst/>
          </a:prstGeom>
        </p:spPr>
      </p:pic>
    </p:spTree>
    <p:extLst>
      <p:ext uri="{BB962C8B-B14F-4D97-AF65-F5344CB8AC3E}">
        <p14:creationId xmlns:p14="http://schemas.microsoft.com/office/powerpoint/2010/main" val="325853764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F94DB61C-D2CF-4733-A664-85F09C6095D6}"/>
              </a:ext>
            </a:extLst>
          </p:cNvPr>
          <p:cNvPicPr>
            <a:picLocks noChangeAspect="1"/>
          </p:cNvPicPr>
          <p:nvPr/>
        </p:nvPicPr>
        <p:blipFill>
          <a:blip r:embed="rId3"/>
          <a:stretch>
            <a:fillRect/>
          </a:stretch>
        </p:blipFill>
        <p:spPr>
          <a:xfrm>
            <a:off x="0" y="76200"/>
            <a:ext cx="9144000" cy="6705600"/>
          </a:xfrm>
          <a:prstGeom prst="rect">
            <a:avLst/>
          </a:prstGeom>
        </p:spPr>
      </p:pic>
      <p:sp>
        <p:nvSpPr>
          <p:cNvPr id="25" name="TextBox 24"/>
          <p:cNvSpPr txBox="1"/>
          <p:nvPr/>
        </p:nvSpPr>
        <p:spPr>
          <a:xfrm>
            <a:off x="218541" y="321726"/>
            <a:ext cx="3590727" cy="346249"/>
          </a:xfrm>
          <a:prstGeom prst="rect">
            <a:avLst/>
          </a:prstGeom>
          <a:noFill/>
        </p:spPr>
        <p:txBody>
          <a:bodyPr vert="horz" wrap="none" lIns="0" tIns="0" rIns="0" bIns="0" rtlCol="0">
            <a:spAutoFit/>
          </a:bodyPr>
          <a:lstStyle/>
          <a:p>
            <a:pPr>
              <a:lnSpc>
                <a:spcPts val="2687"/>
              </a:lnSpc>
            </a:pPr>
            <a:r>
              <a:rPr lang="zh-CN" altLang="en-US" sz="2796" b="1" dirty="0">
                <a:solidFill>
                  <a:srgbClr val="0070C0"/>
                </a:solidFill>
                <a:latin typeface="幼圆"/>
              </a:rPr>
              <a:t>神经网络的参数和变量</a:t>
            </a:r>
          </a:p>
        </p:txBody>
      </p:sp>
      <p:sp>
        <p:nvSpPr>
          <p:cNvPr id="3" name="灯片编号占位符 2"/>
          <p:cNvSpPr>
            <a:spLocks noGrp="1"/>
          </p:cNvSpPr>
          <p:nvPr>
            <p:ph type="sldNum" sz="quarter" idx="12"/>
          </p:nvPr>
        </p:nvSpPr>
        <p:spPr/>
        <p:txBody>
          <a:bodyPr/>
          <a:lstStyle/>
          <a:p>
            <a:fld id="{33EDA0CF-E687-4F94-BAB7-F9F852428243}" type="slidenum">
              <a:rPr lang="zh-CN" altLang="en-US" smtClean="0"/>
              <a:pPr/>
              <a:t>36</a:t>
            </a:fld>
            <a:endParaRPr lang="zh-CN" altLang="en-US"/>
          </a:p>
        </p:txBody>
      </p:sp>
      <p:pic>
        <p:nvPicPr>
          <p:cNvPr id="4" name="图片 3">
            <a:extLst>
              <a:ext uri="{FF2B5EF4-FFF2-40B4-BE49-F238E27FC236}">
                <a16:creationId xmlns:a16="http://schemas.microsoft.com/office/drawing/2014/main" id="{A8CB7F6D-707B-4302-9300-D5FFE98DB65E}"/>
              </a:ext>
            </a:extLst>
          </p:cNvPr>
          <p:cNvPicPr>
            <a:picLocks noChangeAspect="1"/>
          </p:cNvPicPr>
          <p:nvPr/>
        </p:nvPicPr>
        <p:blipFill>
          <a:blip r:embed="rId4"/>
          <a:stretch>
            <a:fillRect/>
          </a:stretch>
        </p:blipFill>
        <p:spPr>
          <a:xfrm>
            <a:off x="200024" y="1268759"/>
            <a:ext cx="8692455" cy="3268207"/>
          </a:xfrm>
          <a:prstGeom prst="rect">
            <a:avLst/>
          </a:prstGeom>
        </p:spPr>
      </p:pic>
    </p:spTree>
    <p:extLst>
      <p:ext uri="{BB962C8B-B14F-4D97-AF65-F5344CB8AC3E}">
        <p14:creationId xmlns:p14="http://schemas.microsoft.com/office/powerpoint/2010/main" val="195234964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281BAB52-0274-4A18-9054-07F07E8ED32E}"/>
              </a:ext>
            </a:extLst>
          </p:cNvPr>
          <p:cNvPicPr>
            <a:picLocks noChangeAspect="1"/>
          </p:cNvPicPr>
          <p:nvPr/>
        </p:nvPicPr>
        <p:blipFill>
          <a:blip r:embed="rId3"/>
          <a:stretch>
            <a:fillRect/>
          </a:stretch>
        </p:blipFill>
        <p:spPr>
          <a:xfrm>
            <a:off x="0" y="76200"/>
            <a:ext cx="9144000" cy="6705600"/>
          </a:xfrm>
          <a:prstGeom prst="rect">
            <a:avLst/>
          </a:prstGeom>
        </p:spPr>
      </p:pic>
      <p:sp>
        <p:nvSpPr>
          <p:cNvPr id="25" name="TextBox 24"/>
          <p:cNvSpPr txBox="1"/>
          <p:nvPr/>
        </p:nvSpPr>
        <p:spPr>
          <a:xfrm>
            <a:off x="218541" y="321726"/>
            <a:ext cx="3590727" cy="346249"/>
          </a:xfrm>
          <a:prstGeom prst="rect">
            <a:avLst/>
          </a:prstGeom>
          <a:noFill/>
        </p:spPr>
        <p:txBody>
          <a:bodyPr vert="horz" wrap="none" lIns="0" tIns="0" rIns="0" bIns="0" rtlCol="0">
            <a:spAutoFit/>
          </a:bodyPr>
          <a:lstStyle/>
          <a:p>
            <a:pPr>
              <a:lnSpc>
                <a:spcPts val="2687"/>
              </a:lnSpc>
            </a:pPr>
            <a:r>
              <a:rPr lang="zh-CN" altLang="en-US" sz="2796" dirty="0">
                <a:solidFill>
                  <a:srgbClr val="000000"/>
                </a:solidFill>
                <a:latin typeface="幼圆"/>
              </a:rPr>
              <a:t>神经网络的参数和变量</a:t>
            </a:r>
          </a:p>
        </p:txBody>
      </p:sp>
      <p:sp>
        <p:nvSpPr>
          <p:cNvPr id="3" name="灯片编号占位符 2"/>
          <p:cNvSpPr>
            <a:spLocks noGrp="1"/>
          </p:cNvSpPr>
          <p:nvPr>
            <p:ph type="sldNum" sz="quarter" idx="12"/>
          </p:nvPr>
        </p:nvSpPr>
        <p:spPr/>
        <p:txBody>
          <a:bodyPr/>
          <a:lstStyle/>
          <a:p>
            <a:fld id="{33EDA0CF-E687-4F94-BAB7-F9F852428243}" type="slidenum">
              <a:rPr lang="zh-CN" altLang="en-US" smtClean="0"/>
              <a:pPr/>
              <a:t>37</a:t>
            </a:fld>
            <a:endParaRPr lang="zh-CN" altLang="en-US"/>
          </a:p>
        </p:txBody>
      </p:sp>
      <p:pic>
        <p:nvPicPr>
          <p:cNvPr id="5" name="图片 4">
            <a:extLst>
              <a:ext uri="{FF2B5EF4-FFF2-40B4-BE49-F238E27FC236}">
                <a16:creationId xmlns:a16="http://schemas.microsoft.com/office/drawing/2014/main" id="{CD36F5A3-CB86-4ED2-B63C-32770D7DE55D}"/>
              </a:ext>
            </a:extLst>
          </p:cNvPr>
          <p:cNvPicPr>
            <a:picLocks noChangeAspect="1"/>
          </p:cNvPicPr>
          <p:nvPr/>
        </p:nvPicPr>
        <p:blipFill>
          <a:blip r:embed="rId4"/>
          <a:stretch>
            <a:fillRect/>
          </a:stretch>
        </p:blipFill>
        <p:spPr>
          <a:xfrm>
            <a:off x="218541" y="1124744"/>
            <a:ext cx="8448675" cy="1800225"/>
          </a:xfrm>
          <a:prstGeom prst="rect">
            <a:avLst/>
          </a:prstGeom>
        </p:spPr>
      </p:pic>
      <p:pic>
        <p:nvPicPr>
          <p:cNvPr id="7" name="图片 6">
            <a:extLst>
              <a:ext uri="{FF2B5EF4-FFF2-40B4-BE49-F238E27FC236}">
                <a16:creationId xmlns:a16="http://schemas.microsoft.com/office/drawing/2014/main" id="{1BFF54E3-55C7-4807-A663-DA897E77CA05}"/>
              </a:ext>
            </a:extLst>
          </p:cNvPr>
          <p:cNvPicPr>
            <a:picLocks noChangeAspect="1"/>
          </p:cNvPicPr>
          <p:nvPr/>
        </p:nvPicPr>
        <p:blipFill>
          <a:blip r:embed="rId5"/>
          <a:stretch>
            <a:fillRect/>
          </a:stretch>
        </p:blipFill>
        <p:spPr>
          <a:xfrm>
            <a:off x="188656" y="3381738"/>
            <a:ext cx="8717119" cy="2495534"/>
          </a:xfrm>
          <a:prstGeom prst="rect">
            <a:avLst/>
          </a:prstGeom>
        </p:spPr>
      </p:pic>
    </p:spTree>
    <p:extLst>
      <p:ext uri="{BB962C8B-B14F-4D97-AF65-F5344CB8AC3E}">
        <p14:creationId xmlns:p14="http://schemas.microsoft.com/office/powerpoint/2010/main" val="428242753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21D595A8-E613-4664-8800-A7194743DCB4}"/>
              </a:ext>
            </a:extLst>
          </p:cNvPr>
          <p:cNvPicPr>
            <a:picLocks noChangeAspect="1"/>
          </p:cNvPicPr>
          <p:nvPr/>
        </p:nvPicPr>
        <p:blipFill>
          <a:blip r:embed="rId3"/>
          <a:stretch>
            <a:fillRect/>
          </a:stretch>
        </p:blipFill>
        <p:spPr>
          <a:xfrm>
            <a:off x="0" y="76200"/>
            <a:ext cx="9144000" cy="6705600"/>
          </a:xfrm>
          <a:prstGeom prst="rect">
            <a:avLst/>
          </a:prstGeom>
        </p:spPr>
      </p:pic>
      <p:sp>
        <p:nvSpPr>
          <p:cNvPr id="25" name="TextBox 24"/>
          <p:cNvSpPr txBox="1"/>
          <p:nvPr/>
        </p:nvSpPr>
        <p:spPr>
          <a:xfrm>
            <a:off x="218541" y="321726"/>
            <a:ext cx="3590727" cy="346249"/>
          </a:xfrm>
          <a:prstGeom prst="rect">
            <a:avLst/>
          </a:prstGeom>
          <a:noFill/>
        </p:spPr>
        <p:txBody>
          <a:bodyPr vert="horz" wrap="none" lIns="0" tIns="0" rIns="0" bIns="0" rtlCol="0">
            <a:spAutoFit/>
          </a:bodyPr>
          <a:lstStyle/>
          <a:p>
            <a:pPr>
              <a:lnSpc>
                <a:spcPts val="2687"/>
              </a:lnSpc>
            </a:pPr>
            <a:r>
              <a:rPr lang="zh-CN" altLang="en-US" sz="2796" dirty="0">
                <a:solidFill>
                  <a:srgbClr val="000000"/>
                </a:solidFill>
                <a:latin typeface="幼圆"/>
              </a:rPr>
              <a:t>神经网络的参数和变量</a:t>
            </a:r>
          </a:p>
        </p:txBody>
      </p:sp>
      <p:sp>
        <p:nvSpPr>
          <p:cNvPr id="3" name="灯片编号占位符 2"/>
          <p:cNvSpPr>
            <a:spLocks noGrp="1"/>
          </p:cNvSpPr>
          <p:nvPr>
            <p:ph type="sldNum" sz="quarter" idx="12"/>
          </p:nvPr>
        </p:nvSpPr>
        <p:spPr/>
        <p:txBody>
          <a:bodyPr/>
          <a:lstStyle/>
          <a:p>
            <a:fld id="{33EDA0CF-E687-4F94-BAB7-F9F852428243}" type="slidenum">
              <a:rPr lang="zh-CN" altLang="en-US" smtClean="0"/>
              <a:pPr/>
              <a:t>38</a:t>
            </a:fld>
            <a:endParaRPr lang="zh-CN" altLang="en-US"/>
          </a:p>
        </p:txBody>
      </p:sp>
      <p:pic>
        <p:nvPicPr>
          <p:cNvPr id="4" name="图片 3">
            <a:extLst>
              <a:ext uri="{FF2B5EF4-FFF2-40B4-BE49-F238E27FC236}">
                <a16:creationId xmlns:a16="http://schemas.microsoft.com/office/drawing/2014/main" id="{2CC509B8-900A-45AD-9D6B-B9DDE6805B38}"/>
              </a:ext>
            </a:extLst>
          </p:cNvPr>
          <p:cNvPicPr>
            <a:picLocks noChangeAspect="1"/>
          </p:cNvPicPr>
          <p:nvPr/>
        </p:nvPicPr>
        <p:blipFill>
          <a:blip r:embed="rId4"/>
          <a:stretch>
            <a:fillRect/>
          </a:stretch>
        </p:blipFill>
        <p:spPr>
          <a:xfrm>
            <a:off x="1115616" y="1268760"/>
            <a:ext cx="5964620" cy="3168352"/>
          </a:xfrm>
          <a:prstGeom prst="rect">
            <a:avLst/>
          </a:prstGeom>
        </p:spPr>
      </p:pic>
    </p:spTree>
    <p:extLst>
      <p:ext uri="{BB962C8B-B14F-4D97-AF65-F5344CB8AC3E}">
        <p14:creationId xmlns:p14="http://schemas.microsoft.com/office/powerpoint/2010/main" val="294927772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FFE8E587-FCB8-4CC1-B50F-30C6D20CFE20}"/>
              </a:ext>
            </a:extLst>
          </p:cNvPr>
          <p:cNvPicPr>
            <a:picLocks noChangeAspect="1"/>
          </p:cNvPicPr>
          <p:nvPr/>
        </p:nvPicPr>
        <p:blipFill>
          <a:blip r:embed="rId3"/>
          <a:stretch>
            <a:fillRect/>
          </a:stretch>
        </p:blipFill>
        <p:spPr>
          <a:xfrm>
            <a:off x="0" y="76200"/>
            <a:ext cx="9144000" cy="6705600"/>
          </a:xfrm>
          <a:prstGeom prst="rect">
            <a:avLst/>
          </a:prstGeom>
        </p:spPr>
      </p:pic>
      <p:sp>
        <p:nvSpPr>
          <p:cNvPr id="25" name="TextBox 24"/>
          <p:cNvSpPr txBox="1"/>
          <p:nvPr/>
        </p:nvSpPr>
        <p:spPr>
          <a:xfrm>
            <a:off x="218541" y="321726"/>
            <a:ext cx="3590727" cy="346249"/>
          </a:xfrm>
          <a:prstGeom prst="rect">
            <a:avLst/>
          </a:prstGeom>
          <a:noFill/>
        </p:spPr>
        <p:txBody>
          <a:bodyPr vert="horz" wrap="none" lIns="0" tIns="0" rIns="0" bIns="0" rtlCol="0">
            <a:spAutoFit/>
          </a:bodyPr>
          <a:lstStyle/>
          <a:p>
            <a:pPr>
              <a:lnSpc>
                <a:spcPts val="2687"/>
              </a:lnSpc>
            </a:pPr>
            <a:r>
              <a:rPr lang="zh-CN" altLang="en-US" sz="2796" dirty="0">
                <a:solidFill>
                  <a:srgbClr val="000000"/>
                </a:solidFill>
                <a:latin typeface="幼圆"/>
              </a:rPr>
              <a:t>神经网络的参数和变量</a:t>
            </a:r>
          </a:p>
        </p:txBody>
      </p:sp>
      <p:sp>
        <p:nvSpPr>
          <p:cNvPr id="3" name="灯片编号占位符 2"/>
          <p:cNvSpPr>
            <a:spLocks noGrp="1"/>
          </p:cNvSpPr>
          <p:nvPr>
            <p:ph type="sldNum" sz="quarter" idx="12"/>
          </p:nvPr>
        </p:nvSpPr>
        <p:spPr/>
        <p:txBody>
          <a:bodyPr/>
          <a:lstStyle/>
          <a:p>
            <a:fld id="{33EDA0CF-E687-4F94-BAB7-F9F852428243}" type="slidenum">
              <a:rPr lang="zh-CN" altLang="en-US" smtClean="0"/>
              <a:pPr/>
              <a:t>39</a:t>
            </a:fld>
            <a:endParaRPr lang="zh-CN" altLang="en-US"/>
          </a:p>
        </p:txBody>
      </p:sp>
      <p:pic>
        <p:nvPicPr>
          <p:cNvPr id="8" name="图片 7">
            <a:extLst>
              <a:ext uri="{FF2B5EF4-FFF2-40B4-BE49-F238E27FC236}">
                <a16:creationId xmlns:a16="http://schemas.microsoft.com/office/drawing/2014/main" id="{E9B29BC9-3ED6-4305-8C59-59EC377022EB}"/>
              </a:ext>
            </a:extLst>
          </p:cNvPr>
          <p:cNvPicPr>
            <a:picLocks noChangeAspect="1"/>
          </p:cNvPicPr>
          <p:nvPr/>
        </p:nvPicPr>
        <p:blipFill>
          <a:blip r:embed="rId4"/>
          <a:stretch>
            <a:fillRect/>
          </a:stretch>
        </p:blipFill>
        <p:spPr>
          <a:xfrm>
            <a:off x="0" y="980727"/>
            <a:ext cx="9068295" cy="5033367"/>
          </a:xfrm>
          <a:prstGeom prst="rect">
            <a:avLst/>
          </a:prstGeom>
        </p:spPr>
      </p:pic>
    </p:spTree>
    <p:extLst>
      <p:ext uri="{BB962C8B-B14F-4D97-AF65-F5344CB8AC3E}">
        <p14:creationId xmlns:p14="http://schemas.microsoft.com/office/powerpoint/2010/main" val="595537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3" name="图片 82">
            <a:extLst>
              <a:ext uri="{FF2B5EF4-FFF2-40B4-BE49-F238E27FC236}">
                <a16:creationId xmlns:a16="http://schemas.microsoft.com/office/drawing/2014/main" id="{A67B5F6A-E6B4-40A8-831A-75A30414A8BF}"/>
              </a:ext>
            </a:extLst>
          </p:cNvPr>
          <p:cNvPicPr>
            <a:picLocks noChangeAspect="1"/>
          </p:cNvPicPr>
          <p:nvPr/>
        </p:nvPicPr>
        <p:blipFill>
          <a:blip r:embed="rId12"/>
          <a:stretch>
            <a:fillRect/>
          </a:stretch>
        </p:blipFill>
        <p:spPr>
          <a:xfrm>
            <a:off x="0" y="76200"/>
            <a:ext cx="9144000" cy="6705600"/>
          </a:xfrm>
          <a:prstGeom prst="rect">
            <a:avLst/>
          </a:prstGeom>
        </p:spPr>
      </p:pic>
      <p:pic>
        <p:nvPicPr>
          <p:cNvPr id="5" name="Picture 4"/>
          <p:cNvPicPr>
            <a:picLocks noChangeAspect="1"/>
          </p:cNvPicPr>
          <p:nvPr>
            <p:custDataLst>
              <p:tags r:id="rId1"/>
            </p:custDataLst>
          </p:nvPr>
        </p:nvPicPr>
        <p:blipFill>
          <a:blip r:embed="rId13" cstate="print">
            <a:extLst>
              <a:ext uri="{28A0092B-C50C-407E-A947-70E740481C1C}">
                <a14:useLocalDpi xmlns:a14="http://schemas.microsoft.com/office/drawing/2010/main" val="0"/>
              </a:ext>
            </a:extLst>
          </a:blip>
          <a:stretch>
            <a:fillRect/>
          </a:stretch>
        </p:blipFill>
        <p:spPr>
          <a:xfrm>
            <a:off x="4554500" y="1176313"/>
            <a:ext cx="3429000" cy="1086250"/>
          </a:xfrm>
          <a:prstGeom prst="rect">
            <a:avLst/>
          </a:prstGeom>
        </p:spPr>
      </p:pic>
      <p:sp>
        <p:nvSpPr>
          <p:cNvPr id="35" name="Oval 34"/>
          <p:cNvSpPr/>
          <p:nvPr/>
        </p:nvSpPr>
        <p:spPr>
          <a:xfrm>
            <a:off x="1186758" y="1739476"/>
            <a:ext cx="170398" cy="170398"/>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p:cNvSpPr/>
          <p:nvPr/>
        </p:nvSpPr>
        <p:spPr>
          <a:xfrm>
            <a:off x="1456183" y="2515295"/>
            <a:ext cx="170398" cy="170398"/>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p:cNvSpPr/>
          <p:nvPr/>
        </p:nvSpPr>
        <p:spPr>
          <a:xfrm>
            <a:off x="1522617" y="2184651"/>
            <a:ext cx="170398" cy="170398"/>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p:cNvSpPr/>
          <p:nvPr/>
        </p:nvSpPr>
        <p:spPr>
          <a:xfrm>
            <a:off x="1719778" y="2824475"/>
            <a:ext cx="170398" cy="170398"/>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Cross 38"/>
          <p:cNvSpPr/>
          <p:nvPr/>
        </p:nvSpPr>
        <p:spPr>
          <a:xfrm rot="2734294">
            <a:off x="3063439" y="1824163"/>
            <a:ext cx="223554" cy="223554"/>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Cross 39"/>
          <p:cNvSpPr/>
          <p:nvPr/>
        </p:nvSpPr>
        <p:spPr>
          <a:xfrm rot="2734294">
            <a:off x="3200362" y="2499564"/>
            <a:ext cx="223554" cy="223554"/>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Cross 40"/>
          <p:cNvSpPr/>
          <p:nvPr/>
        </p:nvSpPr>
        <p:spPr>
          <a:xfrm rot="2734294">
            <a:off x="3293405" y="1555668"/>
            <a:ext cx="223554" cy="223554"/>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Cross 41"/>
          <p:cNvSpPr/>
          <p:nvPr/>
        </p:nvSpPr>
        <p:spPr>
          <a:xfrm rot="2734294">
            <a:off x="2967367" y="1540562"/>
            <a:ext cx="223554" cy="223554"/>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p:cNvSpPr txBox="1"/>
          <p:nvPr/>
        </p:nvSpPr>
        <p:spPr>
          <a:xfrm>
            <a:off x="2077048" y="3127496"/>
            <a:ext cx="362600" cy="369332"/>
          </a:xfrm>
          <a:prstGeom prst="rect">
            <a:avLst/>
          </a:prstGeom>
          <a:noFill/>
          <a:ln w="19050">
            <a:noFill/>
          </a:ln>
        </p:spPr>
        <p:txBody>
          <a:bodyPr wrap="none" rtlCol="0">
            <a:spAutoFit/>
          </a:bodyPr>
          <a:lstStyle/>
          <a:p>
            <a:r>
              <a:rPr lang="en-US" dirty="0"/>
              <a:t>x</a:t>
            </a:r>
            <a:r>
              <a:rPr lang="en-US" baseline="-25000" dirty="0"/>
              <a:t>1</a:t>
            </a:r>
          </a:p>
        </p:txBody>
      </p:sp>
      <p:sp>
        <p:nvSpPr>
          <p:cNvPr id="44" name="TextBox 43"/>
          <p:cNvSpPr txBox="1"/>
          <p:nvPr/>
        </p:nvSpPr>
        <p:spPr>
          <a:xfrm>
            <a:off x="283384" y="1950228"/>
            <a:ext cx="362600" cy="369332"/>
          </a:xfrm>
          <a:prstGeom prst="rect">
            <a:avLst/>
          </a:prstGeom>
          <a:noFill/>
        </p:spPr>
        <p:txBody>
          <a:bodyPr wrap="none" rtlCol="0">
            <a:spAutoFit/>
          </a:bodyPr>
          <a:lstStyle/>
          <a:p>
            <a:r>
              <a:rPr lang="en-US" dirty="0"/>
              <a:t>x</a:t>
            </a:r>
            <a:r>
              <a:rPr lang="en-US" baseline="-25000" dirty="0"/>
              <a:t>2</a:t>
            </a:r>
          </a:p>
        </p:txBody>
      </p:sp>
      <p:cxnSp>
        <p:nvCxnSpPr>
          <p:cNvPr id="45" name="Straight Arrow Connector 44"/>
          <p:cNvCxnSpPr/>
          <p:nvPr/>
        </p:nvCxnSpPr>
        <p:spPr>
          <a:xfrm flipV="1">
            <a:off x="651651" y="1136695"/>
            <a:ext cx="0" cy="2124666"/>
          </a:xfrm>
          <a:prstGeom prst="straightConnector1">
            <a:avLst/>
          </a:prstGeom>
          <a:ln w="19050">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a:off x="542870" y="3108210"/>
            <a:ext cx="3173431" cy="0"/>
          </a:xfrm>
          <a:prstGeom prst="straightConnector1">
            <a:avLst/>
          </a:prstGeom>
          <a:ln w="19050">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47" name="Cross 46"/>
          <p:cNvSpPr/>
          <p:nvPr/>
        </p:nvSpPr>
        <p:spPr>
          <a:xfrm rot="2734294">
            <a:off x="2485939" y="2401341"/>
            <a:ext cx="223554" cy="223554"/>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Cross 47"/>
          <p:cNvSpPr/>
          <p:nvPr/>
        </p:nvSpPr>
        <p:spPr>
          <a:xfrm rot="2734294">
            <a:off x="2678669" y="2133517"/>
            <a:ext cx="223554" cy="223554"/>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Cross 48"/>
          <p:cNvSpPr/>
          <p:nvPr/>
        </p:nvSpPr>
        <p:spPr>
          <a:xfrm rot="2734294">
            <a:off x="2905370" y="2365851"/>
            <a:ext cx="223554" cy="223554"/>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Cross 49"/>
          <p:cNvSpPr/>
          <p:nvPr/>
        </p:nvSpPr>
        <p:spPr>
          <a:xfrm rot="2734294">
            <a:off x="2994023" y="2116727"/>
            <a:ext cx="223554" cy="223554"/>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Cross 50"/>
          <p:cNvSpPr/>
          <p:nvPr/>
        </p:nvSpPr>
        <p:spPr>
          <a:xfrm rot="2734294">
            <a:off x="3017430" y="2760906"/>
            <a:ext cx="223554" cy="223554"/>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Cross 51"/>
          <p:cNvSpPr/>
          <p:nvPr/>
        </p:nvSpPr>
        <p:spPr>
          <a:xfrm rot="2734294">
            <a:off x="3379576" y="1929183"/>
            <a:ext cx="223554" cy="223554"/>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Cross 52"/>
          <p:cNvSpPr/>
          <p:nvPr/>
        </p:nvSpPr>
        <p:spPr>
          <a:xfrm rot="2734294">
            <a:off x="2717959" y="1774343"/>
            <a:ext cx="223554" cy="223554"/>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Cross 53"/>
          <p:cNvSpPr/>
          <p:nvPr/>
        </p:nvSpPr>
        <p:spPr>
          <a:xfrm rot="2734294">
            <a:off x="717609" y="1180748"/>
            <a:ext cx="223554" cy="223554"/>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Cross 54"/>
          <p:cNvSpPr/>
          <p:nvPr/>
        </p:nvSpPr>
        <p:spPr>
          <a:xfrm rot="2734294">
            <a:off x="739660" y="1488668"/>
            <a:ext cx="223554" cy="223554"/>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Cross 55"/>
          <p:cNvSpPr/>
          <p:nvPr/>
        </p:nvSpPr>
        <p:spPr>
          <a:xfrm rot="2734294">
            <a:off x="960877" y="1533365"/>
            <a:ext cx="223554" cy="223554"/>
          </a:xfrm>
          <a:prstGeom prst="plus">
            <a:avLst>
              <a:gd name="adj" fmla="val 46579"/>
            </a:avLst>
          </a:prstGeom>
          <a:solidFill>
            <a:schemeClr val="tx1"/>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p:cNvSpPr/>
          <p:nvPr/>
        </p:nvSpPr>
        <p:spPr>
          <a:xfrm>
            <a:off x="987455" y="2829745"/>
            <a:ext cx="170398" cy="170398"/>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p:cNvSpPr/>
          <p:nvPr/>
        </p:nvSpPr>
        <p:spPr>
          <a:xfrm>
            <a:off x="1994543" y="2685693"/>
            <a:ext cx="170398" cy="170398"/>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p:cNvSpPr/>
          <p:nvPr/>
        </p:nvSpPr>
        <p:spPr>
          <a:xfrm>
            <a:off x="789122" y="2281202"/>
            <a:ext cx="170398" cy="170398"/>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p:cNvSpPr/>
          <p:nvPr/>
        </p:nvSpPr>
        <p:spPr>
          <a:xfrm>
            <a:off x="1032390" y="1984887"/>
            <a:ext cx="170398" cy="170398"/>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p:cNvSpPr/>
          <p:nvPr/>
        </p:nvSpPr>
        <p:spPr>
          <a:xfrm>
            <a:off x="1783073" y="2439408"/>
            <a:ext cx="170398" cy="170398"/>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p:cNvSpPr/>
          <p:nvPr/>
        </p:nvSpPr>
        <p:spPr>
          <a:xfrm>
            <a:off x="2043670" y="2381133"/>
            <a:ext cx="170398" cy="170398"/>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p:cNvSpPr/>
          <p:nvPr/>
        </p:nvSpPr>
        <p:spPr>
          <a:xfrm>
            <a:off x="1164788" y="2626777"/>
            <a:ext cx="170398" cy="170398"/>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p:cNvSpPr/>
          <p:nvPr/>
        </p:nvSpPr>
        <p:spPr>
          <a:xfrm>
            <a:off x="1378901" y="2788834"/>
            <a:ext cx="170398" cy="170398"/>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p:cNvSpPr/>
          <p:nvPr/>
        </p:nvSpPr>
        <p:spPr>
          <a:xfrm>
            <a:off x="1867847" y="2188874"/>
            <a:ext cx="170398" cy="170398"/>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p:cNvSpPr/>
          <p:nvPr/>
        </p:nvSpPr>
        <p:spPr>
          <a:xfrm>
            <a:off x="2508549" y="2765998"/>
            <a:ext cx="170398" cy="170398"/>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p:cNvSpPr/>
          <p:nvPr/>
        </p:nvSpPr>
        <p:spPr>
          <a:xfrm>
            <a:off x="2219501" y="2801526"/>
            <a:ext cx="170398" cy="170398"/>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Oval 135"/>
          <p:cNvSpPr/>
          <p:nvPr/>
        </p:nvSpPr>
        <p:spPr>
          <a:xfrm>
            <a:off x="786785" y="1984887"/>
            <a:ext cx="170398" cy="170398"/>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Oval 136"/>
          <p:cNvSpPr/>
          <p:nvPr/>
        </p:nvSpPr>
        <p:spPr>
          <a:xfrm>
            <a:off x="766237" y="2585988"/>
            <a:ext cx="170398" cy="170398"/>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Oval 137"/>
          <p:cNvSpPr/>
          <p:nvPr/>
        </p:nvSpPr>
        <p:spPr>
          <a:xfrm>
            <a:off x="1184790" y="2222197"/>
            <a:ext cx="170398" cy="170398"/>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Oval 138"/>
          <p:cNvSpPr/>
          <p:nvPr/>
        </p:nvSpPr>
        <p:spPr>
          <a:xfrm>
            <a:off x="1032390" y="2415444"/>
            <a:ext cx="170398" cy="170398"/>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Oval 144"/>
          <p:cNvSpPr/>
          <p:nvPr/>
        </p:nvSpPr>
        <p:spPr>
          <a:xfrm>
            <a:off x="1348273" y="1897784"/>
            <a:ext cx="170398" cy="170398"/>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Oval 145"/>
          <p:cNvSpPr/>
          <p:nvPr/>
        </p:nvSpPr>
        <p:spPr>
          <a:xfrm>
            <a:off x="1414707" y="1567140"/>
            <a:ext cx="170398" cy="170398"/>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Oval 146"/>
          <p:cNvSpPr/>
          <p:nvPr/>
        </p:nvSpPr>
        <p:spPr>
          <a:xfrm>
            <a:off x="1675163" y="1821897"/>
            <a:ext cx="170398" cy="170398"/>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Oval 147"/>
          <p:cNvSpPr/>
          <p:nvPr/>
        </p:nvSpPr>
        <p:spPr>
          <a:xfrm>
            <a:off x="1915544" y="1848821"/>
            <a:ext cx="170398" cy="170398"/>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Oval 148"/>
          <p:cNvSpPr/>
          <p:nvPr/>
        </p:nvSpPr>
        <p:spPr>
          <a:xfrm>
            <a:off x="1759937" y="1571363"/>
            <a:ext cx="170398" cy="170398"/>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Oval 149"/>
          <p:cNvSpPr/>
          <p:nvPr/>
        </p:nvSpPr>
        <p:spPr>
          <a:xfrm>
            <a:off x="2655001" y="1207327"/>
            <a:ext cx="170398" cy="170398"/>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Oval 150"/>
          <p:cNvSpPr/>
          <p:nvPr/>
        </p:nvSpPr>
        <p:spPr>
          <a:xfrm>
            <a:off x="2159318" y="1673315"/>
            <a:ext cx="170398" cy="170398"/>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Oval 151"/>
          <p:cNvSpPr/>
          <p:nvPr/>
        </p:nvSpPr>
        <p:spPr>
          <a:xfrm>
            <a:off x="2428107" y="1409071"/>
            <a:ext cx="170398" cy="170398"/>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Cross 152"/>
          <p:cNvSpPr/>
          <p:nvPr/>
        </p:nvSpPr>
        <p:spPr>
          <a:xfrm rot="2734294">
            <a:off x="1015468" y="1253619"/>
            <a:ext cx="223554" cy="223554"/>
          </a:xfrm>
          <a:prstGeom prst="plus">
            <a:avLst>
              <a:gd name="adj" fmla="val 46579"/>
            </a:avLst>
          </a:prstGeom>
          <a:solidFill>
            <a:schemeClr val="tx1"/>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Cross 153"/>
          <p:cNvSpPr/>
          <p:nvPr/>
        </p:nvSpPr>
        <p:spPr>
          <a:xfrm rot="2734294">
            <a:off x="1252771" y="1095549"/>
            <a:ext cx="223554" cy="223554"/>
          </a:xfrm>
          <a:prstGeom prst="plus">
            <a:avLst>
              <a:gd name="adj" fmla="val 46579"/>
            </a:avLst>
          </a:prstGeom>
          <a:solidFill>
            <a:schemeClr val="tx1"/>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Cross 154"/>
          <p:cNvSpPr/>
          <p:nvPr/>
        </p:nvSpPr>
        <p:spPr>
          <a:xfrm rot="2734294">
            <a:off x="1186338" y="1375297"/>
            <a:ext cx="223554" cy="223554"/>
          </a:xfrm>
          <a:prstGeom prst="plus">
            <a:avLst>
              <a:gd name="adj" fmla="val 46579"/>
            </a:avLst>
          </a:prstGeom>
          <a:solidFill>
            <a:schemeClr val="tx1"/>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Cross 155"/>
          <p:cNvSpPr/>
          <p:nvPr/>
        </p:nvSpPr>
        <p:spPr>
          <a:xfrm rot="2734294">
            <a:off x="1513228" y="1265948"/>
            <a:ext cx="223554" cy="223554"/>
          </a:xfrm>
          <a:prstGeom prst="plus">
            <a:avLst>
              <a:gd name="adj" fmla="val 46579"/>
            </a:avLst>
          </a:prstGeom>
          <a:solidFill>
            <a:schemeClr val="tx1"/>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Cross 156"/>
          <p:cNvSpPr/>
          <p:nvPr/>
        </p:nvSpPr>
        <p:spPr>
          <a:xfrm rot="2734294">
            <a:off x="1756495" y="1100059"/>
            <a:ext cx="223554" cy="223554"/>
          </a:xfrm>
          <a:prstGeom prst="plus">
            <a:avLst>
              <a:gd name="adj" fmla="val 46579"/>
            </a:avLst>
          </a:prstGeom>
          <a:solidFill>
            <a:schemeClr val="tx1"/>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Cross 157"/>
          <p:cNvSpPr/>
          <p:nvPr/>
        </p:nvSpPr>
        <p:spPr>
          <a:xfrm rot="2734294">
            <a:off x="1824033" y="1309625"/>
            <a:ext cx="223554" cy="223554"/>
          </a:xfrm>
          <a:prstGeom prst="plus">
            <a:avLst>
              <a:gd name="adj" fmla="val 46579"/>
            </a:avLst>
          </a:prstGeom>
          <a:solidFill>
            <a:schemeClr val="tx1"/>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Cross 158"/>
          <p:cNvSpPr/>
          <p:nvPr/>
        </p:nvSpPr>
        <p:spPr>
          <a:xfrm rot="2734294">
            <a:off x="2017092" y="1110944"/>
            <a:ext cx="223554" cy="223554"/>
          </a:xfrm>
          <a:prstGeom prst="plus">
            <a:avLst>
              <a:gd name="adj" fmla="val 46579"/>
            </a:avLst>
          </a:prstGeom>
          <a:solidFill>
            <a:schemeClr val="tx1"/>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Cross 159"/>
          <p:cNvSpPr/>
          <p:nvPr/>
        </p:nvSpPr>
        <p:spPr>
          <a:xfrm rot="2734294">
            <a:off x="2277508" y="1139224"/>
            <a:ext cx="223554" cy="223554"/>
          </a:xfrm>
          <a:prstGeom prst="plus">
            <a:avLst>
              <a:gd name="adj" fmla="val 46579"/>
            </a:avLst>
          </a:prstGeom>
          <a:solidFill>
            <a:schemeClr val="tx1"/>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Cross 160"/>
          <p:cNvSpPr/>
          <p:nvPr/>
        </p:nvSpPr>
        <p:spPr>
          <a:xfrm rot="2734294">
            <a:off x="2040215" y="1397600"/>
            <a:ext cx="223554" cy="223554"/>
          </a:xfrm>
          <a:prstGeom prst="plus">
            <a:avLst>
              <a:gd name="adj" fmla="val 46579"/>
            </a:avLst>
          </a:prstGeom>
          <a:solidFill>
            <a:schemeClr val="tx1"/>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Cross 161"/>
          <p:cNvSpPr/>
          <p:nvPr/>
        </p:nvSpPr>
        <p:spPr>
          <a:xfrm rot="2734294">
            <a:off x="2120053" y="2032760"/>
            <a:ext cx="223554" cy="223554"/>
          </a:xfrm>
          <a:prstGeom prst="plus">
            <a:avLst>
              <a:gd name="adj" fmla="val 46579"/>
            </a:avLst>
          </a:prstGeom>
          <a:solidFill>
            <a:schemeClr val="tx1"/>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Cross 162"/>
          <p:cNvSpPr/>
          <p:nvPr/>
        </p:nvSpPr>
        <p:spPr>
          <a:xfrm rot="2734294">
            <a:off x="2386509" y="1737044"/>
            <a:ext cx="223554" cy="223554"/>
          </a:xfrm>
          <a:prstGeom prst="plus">
            <a:avLst>
              <a:gd name="adj" fmla="val 46579"/>
            </a:avLst>
          </a:prstGeom>
          <a:solidFill>
            <a:schemeClr val="tx1"/>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Cross 163"/>
          <p:cNvSpPr/>
          <p:nvPr/>
        </p:nvSpPr>
        <p:spPr>
          <a:xfrm rot="2734294">
            <a:off x="2386510" y="2096555"/>
            <a:ext cx="223554" cy="223554"/>
          </a:xfrm>
          <a:prstGeom prst="plus">
            <a:avLst>
              <a:gd name="adj" fmla="val 46579"/>
            </a:avLst>
          </a:prstGeom>
          <a:solidFill>
            <a:schemeClr val="tx1"/>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Cross 164"/>
          <p:cNvSpPr/>
          <p:nvPr/>
        </p:nvSpPr>
        <p:spPr>
          <a:xfrm rot="2734294">
            <a:off x="2701293" y="1459586"/>
            <a:ext cx="223554" cy="223554"/>
          </a:xfrm>
          <a:prstGeom prst="plus">
            <a:avLst>
              <a:gd name="adj" fmla="val 46579"/>
            </a:avLst>
          </a:prstGeom>
          <a:solidFill>
            <a:schemeClr val="tx1"/>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Cross 165"/>
          <p:cNvSpPr/>
          <p:nvPr/>
        </p:nvSpPr>
        <p:spPr>
          <a:xfrm rot="2734294">
            <a:off x="2967367" y="1223267"/>
            <a:ext cx="223554" cy="223554"/>
          </a:xfrm>
          <a:prstGeom prst="plus">
            <a:avLst>
              <a:gd name="adj" fmla="val 46579"/>
            </a:avLst>
          </a:prstGeom>
          <a:solidFill>
            <a:schemeClr val="tx1"/>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Cross 166"/>
          <p:cNvSpPr/>
          <p:nvPr/>
        </p:nvSpPr>
        <p:spPr>
          <a:xfrm rot="2734294">
            <a:off x="3221508" y="1295848"/>
            <a:ext cx="223554" cy="223554"/>
          </a:xfrm>
          <a:prstGeom prst="plus">
            <a:avLst>
              <a:gd name="adj" fmla="val 46579"/>
            </a:avLst>
          </a:prstGeom>
          <a:solidFill>
            <a:schemeClr val="tx1"/>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Cross 167"/>
          <p:cNvSpPr/>
          <p:nvPr/>
        </p:nvSpPr>
        <p:spPr>
          <a:xfrm rot="2734294">
            <a:off x="2747302" y="2606940"/>
            <a:ext cx="223554" cy="223554"/>
          </a:xfrm>
          <a:prstGeom prst="plus">
            <a:avLst>
              <a:gd name="adj" fmla="val 46579"/>
            </a:avLst>
          </a:prstGeom>
          <a:solidFill>
            <a:schemeClr val="tx1"/>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Cross 168"/>
          <p:cNvSpPr/>
          <p:nvPr/>
        </p:nvSpPr>
        <p:spPr>
          <a:xfrm rot="2734294">
            <a:off x="3283505" y="2209278"/>
            <a:ext cx="223554" cy="223554"/>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Cross 169"/>
          <p:cNvSpPr/>
          <p:nvPr/>
        </p:nvSpPr>
        <p:spPr>
          <a:xfrm rot="2734294">
            <a:off x="3358431" y="2760906"/>
            <a:ext cx="223554" cy="223554"/>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p:cNvGrpSpPr/>
          <p:nvPr/>
        </p:nvGrpSpPr>
        <p:grpSpPr>
          <a:xfrm>
            <a:off x="407154" y="4005058"/>
            <a:ext cx="2469425" cy="1786142"/>
            <a:chOff x="407153" y="3147808"/>
            <a:chExt cx="2469425" cy="1786142"/>
          </a:xfrm>
        </p:grpSpPr>
        <p:sp>
          <p:nvSpPr>
            <p:cNvPr id="13" name="TextBox 12"/>
            <p:cNvSpPr txBox="1"/>
            <p:nvPr/>
          </p:nvSpPr>
          <p:spPr>
            <a:xfrm>
              <a:off x="1003134" y="3147808"/>
              <a:ext cx="684182" cy="400110"/>
            </a:xfrm>
            <a:prstGeom prst="rect">
              <a:avLst/>
            </a:prstGeom>
            <a:noFill/>
          </p:spPr>
          <p:txBody>
            <a:bodyPr wrap="square" rtlCol="0">
              <a:spAutoFit/>
            </a:bodyPr>
            <a:lstStyle/>
            <a:p>
              <a:r>
                <a:rPr lang="en-US" sz="2000" dirty="0"/>
                <a:t>size</a:t>
              </a:r>
            </a:p>
          </p:txBody>
        </p:sp>
        <p:pic>
          <p:nvPicPr>
            <p:cNvPr id="9" name="Picture 8"/>
            <p:cNvPicPr>
              <a:picLocks noChangeAspect="1"/>
            </p:cNvPicPr>
            <p:nvPr>
              <p:custDataLst>
                <p:tags r:id="rId4"/>
              </p:custDataLst>
            </p:nvPr>
          </p:nvPicPr>
          <p:blipFill>
            <a:blip r:embed="rId14" cstate="print">
              <a:extLst>
                <a:ext uri="{28A0092B-C50C-407E-A947-70E740481C1C}">
                  <a14:useLocalDpi xmlns:a14="http://schemas.microsoft.com/office/drawing/2010/main" val="0"/>
                </a:ext>
              </a:extLst>
            </a:blip>
            <a:stretch>
              <a:fillRect/>
            </a:stretch>
          </p:blipFill>
          <p:spPr>
            <a:xfrm>
              <a:off x="418930" y="3288388"/>
              <a:ext cx="608076" cy="180594"/>
            </a:xfrm>
            <a:prstGeom prst="rect">
              <a:avLst/>
            </a:prstGeom>
          </p:spPr>
        </p:pic>
        <p:sp>
          <p:nvSpPr>
            <p:cNvPr id="172" name="TextBox 171"/>
            <p:cNvSpPr txBox="1"/>
            <p:nvPr/>
          </p:nvSpPr>
          <p:spPr>
            <a:xfrm>
              <a:off x="991356" y="3454396"/>
              <a:ext cx="1885222" cy="400110"/>
            </a:xfrm>
            <a:prstGeom prst="rect">
              <a:avLst/>
            </a:prstGeom>
            <a:noFill/>
          </p:spPr>
          <p:txBody>
            <a:bodyPr wrap="square" rtlCol="0">
              <a:spAutoFit/>
            </a:bodyPr>
            <a:lstStyle/>
            <a:p>
              <a:r>
                <a:rPr lang="en-US" sz="2000" dirty="0"/>
                <a:t># bedrooms</a:t>
              </a:r>
            </a:p>
          </p:txBody>
        </p:sp>
        <p:pic>
          <p:nvPicPr>
            <p:cNvPr id="11" name="Picture 10"/>
            <p:cNvPicPr>
              <a:picLocks noChangeAspect="1"/>
            </p:cNvPicPr>
            <p:nvPr>
              <p:custDataLst>
                <p:tags r:id="rId5"/>
              </p:custDataLst>
            </p:nvPr>
          </p:nvPicPr>
          <p:blipFill>
            <a:blip r:embed="rId15" cstate="print">
              <a:extLst>
                <a:ext uri="{28A0092B-C50C-407E-A947-70E740481C1C}">
                  <a14:useLocalDpi xmlns:a14="http://schemas.microsoft.com/office/drawing/2010/main" val="0"/>
                </a:ext>
              </a:extLst>
            </a:blip>
            <a:stretch>
              <a:fillRect/>
            </a:stretch>
          </p:blipFill>
          <p:spPr>
            <a:xfrm>
              <a:off x="407153" y="3594976"/>
              <a:ext cx="608076" cy="180594"/>
            </a:xfrm>
            <a:prstGeom prst="rect">
              <a:avLst/>
            </a:prstGeom>
          </p:spPr>
        </p:pic>
        <p:sp>
          <p:nvSpPr>
            <p:cNvPr id="174" name="TextBox 173"/>
            <p:cNvSpPr txBox="1"/>
            <p:nvPr/>
          </p:nvSpPr>
          <p:spPr>
            <a:xfrm>
              <a:off x="1000158" y="3771840"/>
              <a:ext cx="1757542" cy="400110"/>
            </a:xfrm>
            <a:prstGeom prst="rect">
              <a:avLst/>
            </a:prstGeom>
            <a:noFill/>
          </p:spPr>
          <p:txBody>
            <a:bodyPr wrap="square" rtlCol="0">
              <a:spAutoFit/>
            </a:bodyPr>
            <a:lstStyle/>
            <a:p>
              <a:r>
                <a:rPr lang="en-US" sz="2000" dirty="0"/>
                <a:t># floors</a:t>
              </a:r>
            </a:p>
          </p:txBody>
        </p:sp>
        <p:pic>
          <p:nvPicPr>
            <p:cNvPr id="16" name="Picture 15"/>
            <p:cNvPicPr>
              <a:picLocks noChangeAspect="1"/>
            </p:cNvPicPr>
            <p:nvPr>
              <p:custDataLst>
                <p:tags r:id="rId6"/>
              </p:custDataLst>
            </p:nvPr>
          </p:nvPicPr>
          <p:blipFill>
            <a:blip r:embed="rId16" cstate="print">
              <a:extLst>
                <a:ext uri="{28A0092B-C50C-407E-A947-70E740481C1C}">
                  <a14:useLocalDpi xmlns:a14="http://schemas.microsoft.com/office/drawing/2010/main" val="0"/>
                </a:ext>
              </a:extLst>
            </a:blip>
            <a:stretch>
              <a:fillRect/>
            </a:stretch>
          </p:blipFill>
          <p:spPr>
            <a:xfrm>
              <a:off x="415954" y="3912420"/>
              <a:ext cx="608076" cy="185166"/>
            </a:xfrm>
            <a:prstGeom prst="rect">
              <a:avLst/>
            </a:prstGeom>
          </p:spPr>
        </p:pic>
        <p:sp>
          <p:nvSpPr>
            <p:cNvPr id="176" name="TextBox 175"/>
            <p:cNvSpPr txBox="1"/>
            <p:nvPr/>
          </p:nvSpPr>
          <p:spPr>
            <a:xfrm>
              <a:off x="1006300" y="4076640"/>
              <a:ext cx="1757542" cy="400110"/>
            </a:xfrm>
            <a:prstGeom prst="rect">
              <a:avLst/>
            </a:prstGeom>
            <a:noFill/>
          </p:spPr>
          <p:txBody>
            <a:bodyPr wrap="square" rtlCol="0">
              <a:spAutoFit/>
            </a:bodyPr>
            <a:lstStyle/>
            <a:p>
              <a:r>
                <a:rPr lang="en-US" sz="2000" dirty="0"/>
                <a:t>age</a:t>
              </a:r>
            </a:p>
          </p:txBody>
        </p:sp>
        <p:pic>
          <p:nvPicPr>
            <p:cNvPr id="6" name="Picture 5"/>
            <p:cNvPicPr>
              <a:picLocks noChangeAspect="1"/>
            </p:cNvPicPr>
            <p:nvPr>
              <p:custDataLst>
                <p:tags r:id="rId7"/>
              </p:custDataLst>
            </p:nvPr>
          </p:nvPicPr>
          <p:blipFill>
            <a:blip r:embed="rId17" cstate="print">
              <a:extLst>
                <a:ext uri="{28A0092B-C50C-407E-A947-70E740481C1C}">
                  <a14:useLocalDpi xmlns:a14="http://schemas.microsoft.com/office/drawing/2010/main" val="0"/>
                </a:ext>
              </a:extLst>
            </a:blip>
            <a:stretch>
              <a:fillRect/>
            </a:stretch>
          </p:blipFill>
          <p:spPr>
            <a:xfrm>
              <a:off x="422096" y="4217220"/>
              <a:ext cx="608076" cy="180594"/>
            </a:xfrm>
            <a:prstGeom prst="rect">
              <a:avLst/>
            </a:prstGeom>
          </p:spPr>
        </p:pic>
        <p:pic>
          <p:nvPicPr>
            <p:cNvPr id="17" name="Picture 16"/>
            <p:cNvPicPr>
              <a:picLocks noChangeAspect="1"/>
            </p:cNvPicPr>
            <p:nvPr>
              <p:custDataLst>
                <p:tags r:id="rId8"/>
              </p:custDataLst>
            </p:nvPr>
          </p:nvPicPr>
          <p:blipFill>
            <a:blip r:embed="rId18" cstate="print">
              <a:extLst>
                <a:ext uri="{28A0092B-C50C-407E-A947-70E740481C1C}">
                  <a14:useLocalDpi xmlns:a14="http://schemas.microsoft.com/office/drawing/2010/main" val="0"/>
                </a:ext>
              </a:extLst>
            </a:blip>
            <a:stretch>
              <a:fillRect/>
            </a:stretch>
          </p:blipFill>
          <p:spPr>
            <a:xfrm>
              <a:off x="422904" y="4748784"/>
              <a:ext cx="518922" cy="185166"/>
            </a:xfrm>
            <a:prstGeom prst="rect">
              <a:avLst/>
            </a:prstGeom>
          </p:spPr>
        </p:pic>
        <p:pic>
          <p:nvPicPr>
            <p:cNvPr id="19" name="Picture 18"/>
            <p:cNvPicPr>
              <a:picLocks noChangeAspect="1"/>
            </p:cNvPicPr>
            <p:nvPr>
              <p:custDataLst>
                <p:tags r:id="rId9"/>
              </p:custDataLst>
            </p:nvPr>
          </p:nvPicPr>
          <p:blipFill>
            <a:blip r:embed="rId19" cstate="print">
              <a:extLst>
                <a:ext uri="{28A0092B-C50C-407E-A947-70E740481C1C}">
                  <a14:useLocalDpi xmlns:a14="http://schemas.microsoft.com/office/drawing/2010/main" val="0"/>
                </a:ext>
              </a:extLst>
            </a:blip>
            <a:stretch>
              <a:fillRect/>
            </a:stretch>
          </p:blipFill>
          <p:spPr>
            <a:xfrm>
              <a:off x="427140" y="4549482"/>
              <a:ext cx="304038" cy="34290"/>
            </a:xfrm>
            <a:prstGeom prst="rect">
              <a:avLst/>
            </a:prstGeom>
          </p:spPr>
        </p:pic>
      </p:grpSp>
      <p:sp>
        <p:nvSpPr>
          <p:cNvPr id="2" name="TextBox 24">
            <a:extLst>
              <a:ext uri="{FF2B5EF4-FFF2-40B4-BE49-F238E27FC236}">
                <a16:creationId xmlns:a16="http://schemas.microsoft.com/office/drawing/2014/main" id="{0609CDAD-A32D-4095-9D00-EBA05E69E2B9}"/>
              </a:ext>
            </a:extLst>
          </p:cNvPr>
          <p:cNvSpPr txBox="1"/>
          <p:nvPr/>
        </p:nvSpPr>
        <p:spPr>
          <a:xfrm>
            <a:off x="224789" y="282881"/>
            <a:ext cx="1795363" cy="346249"/>
          </a:xfrm>
          <a:prstGeom prst="rect">
            <a:avLst/>
          </a:prstGeom>
          <a:noFill/>
        </p:spPr>
        <p:txBody>
          <a:bodyPr vert="horz" wrap="none" lIns="0" tIns="0" rIns="0" bIns="0" rtlCol="0">
            <a:spAutoFit/>
          </a:bodyPr>
          <a:lstStyle/>
          <a:p>
            <a:pPr>
              <a:lnSpc>
                <a:spcPts val="2687"/>
              </a:lnSpc>
            </a:pPr>
            <a:r>
              <a:rPr lang="zh-CN" altLang="en-US" sz="2796" dirty="0">
                <a:solidFill>
                  <a:srgbClr val="000000"/>
                </a:solidFill>
                <a:latin typeface="幼圆"/>
              </a:rPr>
              <a:t>非线性分类</a:t>
            </a:r>
          </a:p>
        </p:txBody>
      </p:sp>
      <p:sp>
        <p:nvSpPr>
          <p:cNvPr id="12" name="任意多边形 79">
            <a:extLst>
              <a:ext uri="{FF2B5EF4-FFF2-40B4-BE49-F238E27FC236}">
                <a16:creationId xmlns:a16="http://schemas.microsoft.com/office/drawing/2014/main" id="{B930942C-F951-418D-A806-7FD981F70262}"/>
              </a:ext>
            </a:extLst>
          </p:cNvPr>
          <p:cNvSpPr/>
          <p:nvPr/>
        </p:nvSpPr>
        <p:spPr>
          <a:xfrm>
            <a:off x="778349" y="1176313"/>
            <a:ext cx="2150265" cy="1745784"/>
          </a:xfrm>
          <a:custGeom>
            <a:avLst/>
            <a:gdLst>
              <a:gd name="connsiteX0" fmla="*/ 0 w 2261062"/>
              <a:gd name="connsiteY0" fmla="*/ 813312 h 1977094"/>
              <a:gd name="connsiteX1" fmla="*/ 357447 w 2261062"/>
              <a:gd name="connsiteY1" fmla="*/ 746810 h 1977094"/>
              <a:gd name="connsiteX2" fmla="*/ 748145 w 2261062"/>
              <a:gd name="connsiteY2" fmla="*/ 414301 h 1977094"/>
              <a:gd name="connsiteX3" fmla="*/ 1221971 w 2261062"/>
              <a:gd name="connsiteY3" fmla="*/ 464177 h 1977094"/>
              <a:gd name="connsiteX4" fmla="*/ 1413164 w 2261062"/>
              <a:gd name="connsiteY4" fmla="*/ 572243 h 1977094"/>
              <a:gd name="connsiteX5" fmla="*/ 1612669 w 2261062"/>
              <a:gd name="connsiteY5" fmla="*/ 464177 h 1977094"/>
              <a:gd name="connsiteX6" fmla="*/ 1862051 w 2261062"/>
              <a:gd name="connsiteY6" fmla="*/ 40228 h 1977094"/>
              <a:gd name="connsiteX7" fmla="*/ 2128058 w 2261062"/>
              <a:gd name="connsiteY7" fmla="*/ 48541 h 1977094"/>
              <a:gd name="connsiteX8" fmla="*/ 2136371 w 2261062"/>
              <a:gd name="connsiteY8" fmla="*/ 314548 h 1977094"/>
              <a:gd name="connsiteX9" fmla="*/ 1903615 w 2261062"/>
              <a:gd name="connsiteY9" fmla="*/ 522366 h 1977094"/>
              <a:gd name="connsiteX10" fmla="*/ 1662545 w 2261062"/>
              <a:gd name="connsiteY10" fmla="*/ 780061 h 1977094"/>
              <a:gd name="connsiteX11" fmla="*/ 1438102 w 2261062"/>
              <a:gd name="connsiteY11" fmla="*/ 929690 h 1977094"/>
              <a:gd name="connsiteX12" fmla="*/ 1379913 w 2261062"/>
              <a:gd name="connsiteY12" fmla="*/ 1054381 h 1977094"/>
              <a:gd name="connsiteX13" fmla="*/ 1454727 w 2261062"/>
              <a:gd name="connsiteY13" fmla="*/ 1245574 h 1977094"/>
              <a:gd name="connsiteX14" fmla="*/ 1637607 w 2261062"/>
              <a:gd name="connsiteY14" fmla="*/ 1395203 h 1977094"/>
              <a:gd name="connsiteX15" fmla="*/ 1812175 w 2261062"/>
              <a:gd name="connsiteY15" fmla="*/ 1561457 h 1977094"/>
              <a:gd name="connsiteX16" fmla="*/ 2086495 w 2261062"/>
              <a:gd name="connsiteY16" fmla="*/ 1744337 h 1977094"/>
              <a:gd name="connsiteX17" fmla="*/ 2211185 w 2261062"/>
              <a:gd name="connsiteY17" fmla="*/ 1885654 h 1977094"/>
              <a:gd name="connsiteX18" fmla="*/ 2261062 w 2261062"/>
              <a:gd name="connsiteY18" fmla="*/ 1977094 h 1977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61062" h="1977094">
                <a:moveTo>
                  <a:pt x="0" y="813312"/>
                </a:moveTo>
                <a:cubicBezTo>
                  <a:pt x="116378" y="813312"/>
                  <a:pt x="232756" y="813312"/>
                  <a:pt x="357447" y="746810"/>
                </a:cubicBezTo>
                <a:cubicBezTo>
                  <a:pt x="482138" y="680308"/>
                  <a:pt x="604058" y="461406"/>
                  <a:pt x="748145" y="414301"/>
                </a:cubicBezTo>
                <a:cubicBezTo>
                  <a:pt x="892232" y="367196"/>
                  <a:pt x="1111135" y="437853"/>
                  <a:pt x="1221971" y="464177"/>
                </a:cubicBezTo>
                <a:cubicBezTo>
                  <a:pt x="1332807" y="490501"/>
                  <a:pt x="1348048" y="572243"/>
                  <a:pt x="1413164" y="572243"/>
                </a:cubicBezTo>
                <a:cubicBezTo>
                  <a:pt x="1478280" y="572243"/>
                  <a:pt x="1537855" y="552846"/>
                  <a:pt x="1612669" y="464177"/>
                </a:cubicBezTo>
                <a:cubicBezTo>
                  <a:pt x="1687484" y="375508"/>
                  <a:pt x="1776153" y="109501"/>
                  <a:pt x="1862051" y="40228"/>
                </a:cubicBezTo>
                <a:cubicBezTo>
                  <a:pt x="1947949" y="-29045"/>
                  <a:pt x="2082338" y="2821"/>
                  <a:pt x="2128058" y="48541"/>
                </a:cubicBezTo>
                <a:cubicBezTo>
                  <a:pt x="2173778" y="94261"/>
                  <a:pt x="2173778" y="235577"/>
                  <a:pt x="2136371" y="314548"/>
                </a:cubicBezTo>
                <a:cubicBezTo>
                  <a:pt x="2098964" y="393519"/>
                  <a:pt x="1982586" y="444781"/>
                  <a:pt x="1903615" y="522366"/>
                </a:cubicBezTo>
                <a:cubicBezTo>
                  <a:pt x="1824644" y="599951"/>
                  <a:pt x="1740130" y="712174"/>
                  <a:pt x="1662545" y="780061"/>
                </a:cubicBezTo>
                <a:cubicBezTo>
                  <a:pt x="1584960" y="847948"/>
                  <a:pt x="1485207" y="883970"/>
                  <a:pt x="1438102" y="929690"/>
                </a:cubicBezTo>
                <a:cubicBezTo>
                  <a:pt x="1390997" y="975410"/>
                  <a:pt x="1377142" y="1001734"/>
                  <a:pt x="1379913" y="1054381"/>
                </a:cubicBezTo>
                <a:cubicBezTo>
                  <a:pt x="1382684" y="1107028"/>
                  <a:pt x="1411778" y="1188770"/>
                  <a:pt x="1454727" y="1245574"/>
                </a:cubicBezTo>
                <a:cubicBezTo>
                  <a:pt x="1497676" y="1302378"/>
                  <a:pt x="1578032" y="1342556"/>
                  <a:pt x="1637607" y="1395203"/>
                </a:cubicBezTo>
                <a:cubicBezTo>
                  <a:pt x="1697182" y="1447850"/>
                  <a:pt x="1737360" y="1503268"/>
                  <a:pt x="1812175" y="1561457"/>
                </a:cubicBezTo>
                <a:cubicBezTo>
                  <a:pt x="1886990" y="1619646"/>
                  <a:pt x="2019993" y="1690304"/>
                  <a:pt x="2086495" y="1744337"/>
                </a:cubicBezTo>
                <a:cubicBezTo>
                  <a:pt x="2152997" y="1798370"/>
                  <a:pt x="2182091" y="1846861"/>
                  <a:pt x="2211185" y="1885654"/>
                </a:cubicBezTo>
                <a:cubicBezTo>
                  <a:pt x="2240280" y="1924447"/>
                  <a:pt x="2250671" y="1950770"/>
                  <a:pt x="2261062" y="1977094"/>
                </a:cubicBezTo>
              </a:path>
            </a:pathLst>
          </a:custGeom>
          <a:no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nvGrpSpPr>
          <p:cNvPr id="91" name="组合 90">
            <a:extLst>
              <a:ext uri="{FF2B5EF4-FFF2-40B4-BE49-F238E27FC236}">
                <a16:creationId xmlns:a16="http://schemas.microsoft.com/office/drawing/2014/main" id="{1801D4E1-CA5C-4D32-910B-7C9BD20F1AB1}"/>
              </a:ext>
            </a:extLst>
          </p:cNvPr>
          <p:cNvGrpSpPr/>
          <p:nvPr/>
        </p:nvGrpSpPr>
        <p:grpSpPr>
          <a:xfrm>
            <a:off x="3129207" y="3342291"/>
            <a:ext cx="5833448" cy="2973708"/>
            <a:chOff x="2842899" y="3628323"/>
            <a:chExt cx="5957523" cy="3102767"/>
          </a:xfrm>
        </p:grpSpPr>
        <p:pic>
          <p:nvPicPr>
            <p:cNvPr id="92" name="图片 91">
              <a:extLst>
                <a:ext uri="{FF2B5EF4-FFF2-40B4-BE49-F238E27FC236}">
                  <a16:creationId xmlns:a16="http://schemas.microsoft.com/office/drawing/2014/main" id="{198F6BA3-FA56-4A82-8AFA-5E189BED8F81}"/>
                </a:ext>
              </a:extLst>
            </p:cNvPr>
            <p:cNvPicPr>
              <a:picLocks noChangeAspect="1"/>
            </p:cNvPicPr>
            <p:nvPr>
              <p:custDataLst>
                <p:tags r:id="rId2"/>
              </p:custDataLst>
            </p:nvPr>
          </p:nvPicPr>
          <p:blipFill>
            <a:blip r:embed="rId20" cstate="print">
              <a:extLst>
                <a:ext uri="{28A0092B-C50C-407E-A947-70E740481C1C}">
                  <a14:useLocalDpi xmlns:a14="http://schemas.microsoft.com/office/drawing/2010/main" val="0"/>
                </a:ext>
              </a:extLst>
            </a:blip>
            <a:stretch>
              <a:fillRect/>
            </a:stretch>
          </p:blipFill>
          <p:spPr>
            <a:xfrm>
              <a:off x="2842899" y="3628323"/>
              <a:ext cx="5002600" cy="357491"/>
            </a:xfrm>
            <a:prstGeom prst="rect">
              <a:avLst/>
            </a:prstGeom>
          </p:spPr>
        </p:pic>
        <p:pic>
          <p:nvPicPr>
            <p:cNvPr id="93" name="图片 92">
              <a:extLst>
                <a:ext uri="{FF2B5EF4-FFF2-40B4-BE49-F238E27FC236}">
                  <a16:creationId xmlns:a16="http://schemas.microsoft.com/office/drawing/2014/main" id="{C56AF2AE-F7DD-4692-8F4C-E1AF2973882A}"/>
                </a:ext>
              </a:extLst>
            </p:cNvPr>
            <p:cNvPicPr>
              <a:picLocks noChangeAspect="1"/>
            </p:cNvPicPr>
            <p:nvPr>
              <p:custDataLst>
                <p:tags r:id="rId3"/>
              </p:custDataLst>
            </p:nvPr>
          </p:nvPicPr>
          <p:blipFill>
            <a:blip r:embed="rId21" cstate="print">
              <a:extLst>
                <a:ext uri="{28A0092B-C50C-407E-A947-70E740481C1C}">
                  <a14:useLocalDpi xmlns:a14="http://schemas.microsoft.com/office/drawing/2010/main" val="0"/>
                </a:ext>
              </a:extLst>
            </a:blip>
            <a:stretch>
              <a:fillRect/>
            </a:stretch>
          </p:blipFill>
          <p:spPr>
            <a:xfrm>
              <a:off x="8244408" y="3672992"/>
              <a:ext cx="556014" cy="268152"/>
            </a:xfrm>
            <a:prstGeom prst="rect">
              <a:avLst/>
            </a:prstGeom>
          </p:spPr>
        </p:pic>
        <p:pic>
          <p:nvPicPr>
            <p:cNvPr id="94" name="图片 93">
              <a:extLst>
                <a:ext uri="{FF2B5EF4-FFF2-40B4-BE49-F238E27FC236}">
                  <a16:creationId xmlns:a16="http://schemas.microsoft.com/office/drawing/2014/main" id="{7AAB6225-6D87-4522-9046-C530CBD31D71}"/>
                </a:ext>
              </a:extLst>
            </p:cNvPr>
            <p:cNvPicPr>
              <a:picLocks noChangeAspect="1"/>
            </p:cNvPicPr>
            <p:nvPr/>
          </p:nvPicPr>
          <p:blipFill>
            <a:blip r:embed="rId22"/>
            <a:stretch>
              <a:fillRect/>
            </a:stretch>
          </p:blipFill>
          <p:spPr>
            <a:xfrm>
              <a:off x="4139952" y="4101407"/>
              <a:ext cx="3190107" cy="2629683"/>
            </a:xfrm>
            <a:prstGeom prst="rect">
              <a:avLst/>
            </a:prstGeom>
          </p:spPr>
        </p:pic>
      </p:grpSp>
    </p:spTree>
    <p:extLst>
      <p:ext uri="{BB962C8B-B14F-4D97-AF65-F5344CB8AC3E}">
        <p14:creationId xmlns:p14="http://schemas.microsoft.com/office/powerpoint/2010/main" val="12366411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C147C944-DC75-41DA-8305-FA16969BFF62}"/>
              </a:ext>
            </a:extLst>
          </p:cNvPr>
          <p:cNvPicPr>
            <a:picLocks noChangeAspect="1"/>
          </p:cNvPicPr>
          <p:nvPr/>
        </p:nvPicPr>
        <p:blipFill>
          <a:blip r:embed="rId3"/>
          <a:stretch>
            <a:fillRect/>
          </a:stretch>
        </p:blipFill>
        <p:spPr>
          <a:xfrm>
            <a:off x="0" y="76200"/>
            <a:ext cx="9144000" cy="6705600"/>
          </a:xfrm>
          <a:prstGeom prst="rect">
            <a:avLst/>
          </a:prstGeom>
        </p:spPr>
      </p:pic>
      <p:sp>
        <p:nvSpPr>
          <p:cNvPr id="25" name="TextBox 24"/>
          <p:cNvSpPr txBox="1"/>
          <p:nvPr/>
        </p:nvSpPr>
        <p:spPr>
          <a:xfrm>
            <a:off x="218541" y="321726"/>
            <a:ext cx="3590727" cy="346249"/>
          </a:xfrm>
          <a:prstGeom prst="rect">
            <a:avLst/>
          </a:prstGeom>
          <a:noFill/>
        </p:spPr>
        <p:txBody>
          <a:bodyPr vert="horz" wrap="none" lIns="0" tIns="0" rIns="0" bIns="0" rtlCol="0">
            <a:spAutoFit/>
          </a:bodyPr>
          <a:lstStyle/>
          <a:p>
            <a:pPr>
              <a:lnSpc>
                <a:spcPts val="2687"/>
              </a:lnSpc>
            </a:pPr>
            <a:r>
              <a:rPr lang="zh-CN" altLang="en-US" sz="2796" dirty="0">
                <a:solidFill>
                  <a:srgbClr val="000000"/>
                </a:solidFill>
                <a:latin typeface="幼圆"/>
              </a:rPr>
              <a:t>神经网络的参数和变量</a:t>
            </a:r>
          </a:p>
        </p:txBody>
      </p:sp>
      <p:sp>
        <p:nvSpPr>
          <p:cNvPr id="3" name="灯片编号占位符 2"/>
          <p:cNvSpPr>
            <a:spLocks noGrp="1"/>
          </p:cNvSpPr>
          <p:nvPr>
            <p:ph type="sldNum" sz="quarter" idx="12"/>
          </p:nvPr>
        </p:nvSpPr>
        <p:spPr/>
        <p:txBody>
          <a:bodyPr/>
          <a:lstStyle/>
          <a:p>
            <a:fld id="{33EDA0CF-E687-4F94-BAB7-F9F852428243}" type="slidenum">
              <a:rPr lang="zh-CN" altLang="en-US" smtClean="0"/>
              <a:pPr/>
              <a:t>40</a:t>
            </a:fld>
            <a:endParaRPr lang="zh-CN" altLang="en-US"/>
          </a:p>
        </p:txBody>
      </p:sp>
      <p:pic>
        <p:nvPicPr>
          <p:cNvPr id="4" name="图片 3">
            <a:extLst>
              <a:ext uri="{FF2B5EF4-FFF2-40B4-BE49-F238E27FC236}">
                <a16:creationId xmlns:a16="http://schemas.microsoft.com/office/drawing/2014/main" id="{3F4B1349-40DD-4E76-994F-2999926229F0}"/>
              </a:ext>
            </a:extLst>
          </p:cNvPr>
          <p:cNvPicPr>
            <a:picLocks noChangeAspect="1"/>
          </p:cNvPicPr>
          <p:nvPr/>
        </p:nvPicPr>
        <p:blipFill>
          <a:blip r:embed="rId4"/>
          <a:stretch>
            <a:fillRect/>
          </a:stretch>
        </p:blipFill>
        <p:spPr>
          <a:xfrm>
            <a:off x="218541" y="1340768"/>
            <a:ext cx="8787227" cy="3672274"/>
          </a:xfrm>
          <a:prstGeom prst="rect">
            <a:avLst/>
          </a:prstGeom>
        </p:spPr>
      </p:pic>
    </p:spTree>
    <p:extLst>
      <p:ext uri="{BB962C8B-B14F-4D97-AF65-F5344CB8AC3E}">
        <p14:creationId xmlns:p14="http://schemas.microsoft.com/office/powerpoint/2010/main" val="186947629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6D335E40-9BE2-4D21-AAFA-DD971AA44AC2}"/>
              </a:ext>
            </a:extLst>
          </p:cNvPr>
          <p:cNvPicPr>
            <a:picLocks noChangeAspect="1"/>
          </p:cNvPicPr>
          <p:nvPr/>
        </p:nvPicPr>
        <p:blipFill>
          <a:blip r:embed="rId3"/>
          <a:stretch>
            <a:fillRect/>
          </a:stretch>
        </p:blipFill>
        <p:spPr>
          <a:xfrm>
            <a:off x="0" y="76200"/>
            <a:ext cx="9144000" cy="6705600"/>
          </a:xfrm>
          <a:prstGeom prst="rect">
            <a:avLst/>
          </a:prstGeom>
        </p:spPr>
      </p:pic>
      <p:sp>
        <p:nvSpPr>
          <p:cNvPr id="25" name="TextBox 24"/>
          <p:cNvSpPr txBox="1"/>
          <p:nvPr/>
        </p:nvSpPr>
        <p:spPr>
          <a:xfrm>
            <a:off x="218541" y="321726"/>
            <a:ext cx="3590727" cy="346249"/>
          </a:xfrm>
          <a:prstGeom prst="rect">
            <a:avLst/>
          </a:prstGeom>
          <a:noFill/>
        </p:spPr>
        <p:txBody>
          <a:bodyPr vert="horz" wrap="none" lIns="0" tIns="0" rIns="0" bIns="0" rtlCol="0">
            <a:spAutoFit/>
          </a:bodyPr>
          <a:lstStyle/>
          <a:p>
            <a:pPr>
              <a:lnSpc>
                <a:spcPts val="2687"/>
              </a:lnSpc>
            </a:pPr>
            <a:r>
              <a:rPr lang="zh-CN" altLang="en-US" sz="2796" dirty="0">
                <a:solidFill>
                  <a:srgbClr val="000000"/>
                </a:solidFill>
                <a:latin typeface="幼圆"/>
              </a:rPr>
              <a:t>神经网络的参数和变量</a:t>
            </a:r>
          </a:p>
        </p:txBody>
      </p:sp>
      <p:sp>
        <p:nvSpPr>
          <p:cNvPr id="3" name="灯片编号占位符 2"/>
          <p:cNvSpPr>
            <a:spLocks noGrp="1"/>
          </p:cNvSpPr>
          <p:nvPr>
            <p:ph type="sldNum" sz="quarter" idx="12"/>
          </p:nvPr>
        </p:nvSpPr>
        <p:spPr/>
        <p:txBody>
          <a:bodyPr/>
          <a:lstStyle/>
          <a:p>
            <a:fld id="{33EDA0CF-E687-4F94-BAB7-F9F852428243}" type="slidenum">
              <a:rPr lang="zh-CN" altLang="en-US" smtClean="0"/>
              <a:pPr/>
              <a:t>41</a:t>
            </a:fld>
            <a:endParaRPr lang="zh-CN" altLang="en-US"/>
          </a:p>
        </p:txBody>
      </p:sp>
      <p:pic>
        <p:nvPicPr>
          <p:cNvPr id="2" name="图片 1">
            <a:extLst>
              <a:ext uri="{FF2B5EF4-FFF2-40B4-BE49-F238E27FC236}">
                <a16:creationId xmlns:a16="http://schemas.microsoft.com/office/drawing/2014/main" id="{89822E44-6C57-44CD-AF94-6D2E46380922}"/>
              </a:ext>
            </a:extLst>
          </p:cNvPr>
          <p:cNvPicPr>
            <a:picLocks noChangeAspect="1"/>
          </p:cNvPicPr>
          <p:nvPr/>
        </p:nvPicPr>
        <p:blipFill>
          <a:blip r:embed="rId4"/>
          <a:stretch>
            <a:fillRect/>
          </a:stretch>
        </p:blipFill>
        <p:spPr>
          <a:xfrm>
            <a:off x="202298" y="667975"/>
            <a:ext cx="8524875" cy="1247775"/>
          </a:xfrm>
          <a:prstGeom prst="rect">
            <a:avLst/>
          </a:prstGeom>
        </p:spPr>
      </p:pic>
      <p:pic>
        <p:nvPicPr>
          <p:cNvPr id="6" name="图片 5">
            <a:extLst>
              <a:ext uri="{FF2B5EF4-FFF2-40B4-BE49-F238E27FC236}">
                <a16:creationId xmlns:a16="http://schemas.microsoft.com/office/drawing/2014/main" id="{005FD0D2-56CA-438C-95F9-07E70E369B5E}"/>
              </a:ext>
            </a:extLst>
          </p:cNvPr>
          <p:cNvPicPr>
            <a:picLocks noChangeAspect="1"/>
          </p:cNvPicPr>
          <p:nvPr/>
        </p:nvPicPr>
        <p:blipFill>
          <a:blip r:embed="rId5"/>
          <a:stretch>
            <a:fillRect/>
          </a:stretch>
        </p:blipFill>
        <p:spPr>
          <a:xfrm>
            <a:off x="1165554" y="1915750"/>
            <a:ext cx="7224758" cy="4805725"/>
          </a:xfrm>
          <a:prstGeom prst="rect">
            <a:avLst/>
          </a:prstGeom>
        </p:spPr>
      </p:pic>
    </p:spTree>
    <p:extLst>
      <p:ext uri="{BB962C8B-B14F-4D97-AF65-F5344CB8AC3E}">
        <p14:creationId xmlns:p14="http://schemas.microsoft.com/office/powerpoint/2010/main" val="227262253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948DFA0D-7E1A-4B2C-A7C3-0CC6C0E662C8}"/>
              </a:ext>
            </a:extLst>
          </p:cNvPr>
          <p:cNvPicPr>
            <a:picLocks noChangeAspect="1"/>
          </p:cNvPicPr>
          <p:nvPr/>
        </p:nvPicPr>
        <p:blipFill>
          <a:blip r:embed="rId3"/>
          <a:stretch>
            <a:fillRect/>
          </a:stretch>
        </p:blipFill>
        <p:spPr>
          <a:xfrm>
            <a:off x="0" y="76200"/>
            <a:ext cx="9144000" cy="6705600"/>
          </a:xfrm>
          <a:prstGeom prst="rect">
            <a:avLst/>
          </a:prstGeom>
        </p:spPr>
      </p:pic>
      <p:sp>
        <p:nvSpPr>
          <p:cNvPr id="25" name="TextBox 24"/>
          <p:cNvSpPr txBox="1"/>
          <p:nvPr/>
        </p:nvSpPr>
        <p:spPr>
          <a:xfrm>
            <a:off x="218541" y="321726"/>
            <a:ext cx="3590727" cy="346249"/>
          </a:xfrm>
          <a:prstGeom prst="rect">
            <a:avLst/>
          </a:prstGeom>
          <a:noFill/>
        </p:spPr>
        <p:txBody>
          <a:bodyPr vert="horz" wrap="none" lIns="0" tIns="0" rIns="0" bIns="0" rtlCol="0">
            <a:spAutoFit/>
          </a:bodyPr>
          <a:lstStyle/>
          <a:p>
            <a:pPr>
              <a:lnSpc>
                <a:spcPts val="2687"/>
              </a:lnSpc>
            </a:pPr>
            <a:r>
              <a:rPr lang="zh-CN" altLang="en-US" sz="2796" dirty="0">
                <a:solidFill>
                  <a:srgbClr val="000000"/>
                </a:solidFill>
                <a:latin typeface="幼圆"/>
              </a:rPr>
              <a:t>神经网络的参数和变量</a:t>
            </a:r>
          </a:p>
        </p:txBody>
      </p:sp>
      <p:sp>
        <p:nvSpPr>
          <p:cNvPr id="3" name="灯片编号占位符 2"/>
          <p:cNvSpPr>
            <a:spLocks noGrp="1"/>
          </p:cNvSpPr>
          <p:nvPr>
            <p:ph type="sldNum" sz="quarter" idx="12"/>
          </p:nvPr>
        </p:nvSpPr>
        <p:spPr/>
        <p:txBody>
          <a:bodyPr/>
          <a:lstStyle/>
          <a:p>
            <a:fld id="{33EDA0CF-E687-4F94-BAB7-F9F852428243}" type="slidenum">
              <a:rPr lang="zh-CN" altLang="en-US" smtClean="0"/>
              <a:pPr/>
              <a:t>42</a:t>
            </a:fld>
            <a:endParaRPr lang="zh-CN" altLang="en-US"/>
          </a:p>
        </p:txBody>
      </p:sp>
      <p:pic>
        <p:nvPicPr>
          <p:cNvPr id="5" name="图片 4">
            <a:extLst>
              <a:ext uri="{FF2B5EF4-FFF2-40B4-BE49-F238E27FC236}">
                <a16:creationId xmlns:a16="http://schemas.microsoft.com/office/drawing/2014/main" id="{CB508943-5D2D-4E23-A3C5-9827248E7424}"/>
              </a:ext>
            </a:extLst>
          </p:cNvPr>
          <p:cNvPicPr>
            <a:picLocks noChangeAspect="1"/>
          </p:cNvPicPr>
          <p:nvPr/>
        </p:nvPicPr>
        <p:blipFill>
          <a:blip r:embed="rId4"/>
          <a:stretch>
            <a:fillRect/>
          </a:stretch>
        </p:blipFill>
        <p:spPr>
          <a:xfrm>
            <a:off x="446159" y="1188438"/>
            <a:ext cx="8251681" cy="4176464"/>
          </a:xfrm>
          <a:prstGeom prst="rect">
            <a:avLst/>
          </a:prstGeom>
        </p:spPr>
      </p:pic>
    </p:spTree>
    <p:extLst>
      <p:ext uri="{BB962C8B-B14F-4D97-AF65-F5344CB8AC3E}">
        <p14:creationId xmlns:p14="http://schemas.microsoft.com/office/powerpoint/2010/main" val="399538694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E9507212-99CF-4BF3-9476-902541C81C11}"/>
              </a:ext>
            </a:extLst>
          </p:cNvPr>
          <p:cNvPicPr>
            <a:picLocks noChangeAspect="1"/>
          </p:cNvPicPr>
          <p:nvPr/>
        </p:nvPicPr>
        <p:blipFill>
          <a:blip r:embed="rId3"/>
          <a:stretch>
            <a:fillRect/>
          </a:stretch>
        </p:blipFill>
        <p:spPr>
          <a:xfrm>
            <a:off x="0" y="76200"/>
            <a:ext cx="9144000" cy="6705600"/>
          </a:xfrm>
          <a:prstGeom prst="rect">
            <a:avLst/>
          </a:prstGeom>
        </p:spPr>
      </p:pic>
      <p:sp>
        <p:nvSpPr>
          <p:cNvPr id="25" name="TextBox 24"/>
          <p:cNvSpPr txBox="1"/>
          <p:nvPr/>
        </p:nvSpPr>
        <p:spPr>
          <a:xfrm>
            <a:off x="218541" y="321726"/>
            <a:ext cx="3590727" cy="346249"/>
          </a:xfrm>
          <a:prstGeom prst="rect">
            <a:avLst/>
          </a:prstGeom>
          <a:noFill/>
        </p:spPr>
        <p:txBody>
          <a:bodyPr vert="horz" wrap="none" lIns="0" tIns="0" rIns="0" bIns="0" rtlCol="0">
            <a:spAutoFit/>
          </a:bodyPr>
          <a:lstStyle/>
          <a:p>
            <a:pPr>
              <a:lnSpc>
                <a:spcPts val="2687"/>
              </a:lnSpc>
            </a:pPr>
            <a:r>
              <a:rPr lang="zh-CN" altLang="en-US" sz="2796" dirty="0">
                <a:solidFill>
                  <a:srgbClr val="000000"/>
                </a:solidFill>
                <a:latin typeface="幼圆"/>
              </a:rPr>
              <a:t>神经网络的参数和变量</a:t>
            </a:r>
          </a:p>
        </p:txBody>
      </p:sp>
      <p:sp>
        <p:nvSpPr>
          <p:cNvPr id="3" name="灯片编号占位符 2"/>
          <p:cNvSpPr>
            <a:spLocks noGrp="1"/>
          </p:cNvSpPr>
          <p:nvPr>
            <p:ph type="sldNum" sz="quarter" idx="12"/>
          </p:nvPr>
        </p:nvSpPr>
        <p:spPr/>
        <p:txBody>
          <a:bodyPr/>
          <a:lstStyle/>
          <a:p>
            <a:fld id="{33EDA0CF-E687-4F94-BAB7-F9F852428243}" type="slidenum">
              <a:rPr lang="zh-CN" altLang="en-US" smtClean="0"/>
              <a:pPr/>
              <a:t>43</a:t>
            </a:fld>
            <a:endParaRPr lang="zh-CN" altLang="en-US"/>
          </a:p>
        </p:txBody>
      </p:sp>
      <p:pic>
        <p:nvPicPr>
          <p:cNvPr id="4" name="图片 3">
            <a:extLst>
              <a:ext uri="{FF2B5EF4-FFF2-40B4-BE49-F238E27FC236}">
                <a16:creationId xmlns:a16="http://schemas.microsoft.com/office/drawing/2014/main" id="{3F3B8740-EB65-4BD1-A5DF-1FCF53040A87}"/>
              </a:ext>
            </a:extLst>
          </p:cNvPr>
          <p:cNvPicPr>
            <a:picLocks noChangeAspect="1"/>
          </p:cNvPicPr>
          <p:nvPr/>
        </p:nvPicPr>
        <p:blipFill>
          <a:blip r:embed="rId4"/>
          <a:stretch>
            <a:fillRect/>
          </a:stretch>
        </p:blipFill>
        <p:spPr>
          <a:xfrm>
            <a:off x="349449" y="1416616"/>
            <a:ext cx="8445102" cy="3918173"/>
          </a:xfrm>
          <a:prstGeom prst="rect">
            <a:avLst/>
          </a:prstGeom>
        </p:spPr>
      </p:pic>
    </p:spTree>
    <p:extLst>
      <p:ext uri="{BB962C8B-B14F-4D97-AF65-F5344CB8AC3E}">
        <p14:creationId xmlns:p14="http://schemas.microsoft.com/office/powerpoint/2010/main" val="42716582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92E6FAB3-1332-4828-9F92-9E5F77F168C9}"/>
              </a:ext>
            </a:extLst>
          </p:cNvPr>
          <p:cNvPicPr>
            <a:picLocks noChangeAspect="1"/>
          </p:cNvPicPr>
          <p:nvPr/>
        </p:nvPicPr>
        <p:blipFill>
          <a:blip r:embed="rId3"/>
          <a:stretch>
            <a:fillRect/>
          </a:stretch>
        </p:blipFill>
        <p:spPr>
          <a:xfrm>
            <a:off x="0" y="76200"/>
            <a:ext cx="9144000" cy="6705600"/>
          </a:xfrm>
          <a:prstGeom prst="rect">
            <a:avLst/>
          </a:prstGeom>
        </p:spPr>
      </p:pic>
      <p:sp>
        <p:nvSpPr>
          <p:cNvPr id="25" name="TextBox 24"/>
          <p:cNvSpPr txBox="1"/>
          <p:nvPr/>
        </p:nvSpPr>
        <p:spPr>
          <a:xfrm>
            <a:off x="218541" y="321726"/>
            <a:ext cx="3590727" cy="346249"/>
          </a:xfrm>
          <a:prstGeom prst="rect">
            <a:avLst/>
          </a:prstGeom>
          <a:noFill/>
        </p:spPr>
        <p:txBody>
          <a:bodyPr vert="horz" wrap="none" lIns="0" tIns="0" rIns="0" bIns="0" rtlCol="0">
            <a:spAutoFit/>
          </a:bodyPr>
          <a:lstStyle/>
          <a:p>
            <a:pPr>
              <a:lnSpc>
                <a:spcPts val="2687"/>
              </a:lnSpc>
            </a:pPr>
            <a:r>
              <a:rPr lang="zh-CN" altLang="en-US" sz="2796" dirty="0">
                <a:solidFill>
                  <a:srgbClr val="000000"/>
                </a:solidFill>
                <a:latin typeface="幼圆"/>
              </a:rPr>
              <a:t>神经网络的参数和变量</a:t>
            </a:r>
          </a:p>
        </p:txBody>
      </p:sp>
      <p:sp>
        <p:nvSpPr>
          <p:cNvPr id="3" name="灯片编号占位符 2"/>
          <p:cNvSpPr>
            <a:spLocks noGrp="1"/>
          </p:cNvSpPr>
          <p:nvPr>
            <p:ph type="sldNum" sz="quarter" idx="12"/>
          </p:nvPr>
        </p:nvSpPr>
        <p:spPr/>
        <p:txBody>
          <a:bodyPr/>
          <a:lstStyle/>
          <a:p>
            <a:fld id="{33EDA0CF-E687-4F94-BAB7-F9F852428243}" type="slidenum">
              <a:rPr lang="zh-CN" altLang="en-US" smtClean="0"/>
              <a:pPr/>
              <a:t>44</a:t>
            </a:fld>
            <a:endParaRPr lang="zh-CN" altLang="en-US"/>
          </a:p>
        </p:txBody>
      </p:sp>
      <p:pic>
        <p:nvPicPr>
          <p:cNvPr id="5" name="图片 4">
            <a:extLst>
              <a:ext uri="{FF2B5EF4-FFF2-40B4-BE49-F238E27FC236}">
                <a16:creationId xmlns:a16="http://schemas.microsoft.com/office/drawing/2014/main" id="{E2D2F072-605C-47F0-8024-8B4FB255F584}"/>
              </a:ext>
            </a:extLst>
          </p:cNvPr>
          <p:cNvPicPr>
            <a:picLocks noChangeAspect="1"/>
          </p:cNvPicPr>
          <p:nvPr/>
        </p:nvPicPr>
        <p:blipFill>
          <a:blip r:embed="rId4"/>
          <a:stretch>
            <a:fillRect/>
          </a:stretch>
        </p:blipFill>
        <p:spPr>
          <a:xfrm>
            <a:off x="0" y="2554945"/>
            <a:ext cx="8939104" cy="4338687"/>
          </a:xfrm>
          <a:prstGeom prst="rect">
            <a:avLst/>
          </a:prstGeom>
        </p:spPr>
      </p:pic>
      <p:pic>
        <p:nvPicPr>
          <p:cNvPr id="2" name="图片 1">
            <a:extLst>
              <a:ext uri="{FF2B5EF4-FFF2-40B4-BE49-F238E27FC236}">
                <a16:creationId xmlns:a16="http://schemas.microsoft.com/office/drawing/2014/main" id="{8BFBA1F9-09ED-48A9-9101-8F77E00E9B62}"/>
              </a:ext>
            </a:extLst>
          </p:cNvPr>
          <p:cNvPicPr>
            <a:picLocks noChangeAspect="1"/>
          </p:cNvPicPr>
          <p:nvPr/>
        </p:nvPicPr>
        <p:blipFill>
          <a:blip r:embed="rId5"/>
          <a:stretch>
            <a:fillRect/>
          </a:stretch>
        </p:blipFill>
        <p:spPr>
          <a:xfrm>
            <a:off x="4067944" y="0"/>
            <a:ext cx="4032448" cy="3207013"/>
          </a:xfrm>
          <a:prstGeom prst="rect">
            <a:avLst/>
          </a:prstGeom>
        </p:spPr>
      </p:pic>
    </p:spTree>
    <p:extLst>
      <p:ext uri="{BB962C8B-B14F-4D97-AF65-F5344CB8AC3E}">
        <p14:creationId xmlns:p14="http://schemas.microsoft.com/office/powerpoint/2010/main" val="369731174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E5D56F85-6F29-4911-B470-0C51A50C7F4C}"/>
              </a:ext>
            </a:extLst>
          </p:cNvPr>
          <p:cNvPicPr>
            <a:picLocks noChangeAspect="1"/>
          </p:cNvPicPr>
          <p:nvPr/>
        </p:nvPicPr>
        <p:blipFill>
          <a:blip r:embed="rId3"/>
          <a:stretch>
            <a:fillRect/>
          </a:stretch>
        </p:blipFill>
        <p:spPr>
          <a:xfrm>
            <a:off x="0" y="76200"/>
            <a:ext cx="9144000" cy="6705600"/>
          </a:xfrm>
          <a:prstGeom prst="rect">
            <a:avLst/>
          </a:prstGeom>
        </p:spPr>
      </p:pic>
      <p:sp>
        <p:nvSpPr>
          <p:cNvPr id="25" name="TextBox 24"/>
          <p:cNvSpPr txBox="1"/>
          <p:nvPr/>
        </p:nvSpPr>
        <p:spPr>
          <a:xfrm>
            <a:off x="218541" y="321726"/>
            <a:ext cx="3590727" cy="346249"/>
          </a:xfrm>
          <a:prstGeom prst="rect">
            <a:avLst/>
          </a:prstGeom>
          <a:noFill/>
        </p:spPr>
        <p:txBody>
          <a:bodyPr vert="horz" wrap="none" lIns="0" tIns="0" rIns="0" bIns="0" rtlCol="0">
            <a:spAutoFit/>
          </a:bodyPr>
          <a:lstStyle/>
          <a:p>
            <a:pPr>
              <a:lnSpc>
                <a:spcPts val="2687"/>
              </a:lnSpc>
            </a:pPr>
            <a:r>
              <a:rPr lang="zh-CN" altLang="en-US" sz="2796" dirty="0">
                <a:solidFill>
                  <a:srgbClr val="000000"/>
                </a:solidFill>
                <a:latin typeface="幼圆"/>
              </a:rPr>
              <a:t>神经网络的参数和变量</a:t>
            </a:r>
          </a:p>
        </p:txBody>
      </p:sp>
      <p:sp>
        <p:nvSpPr>
          <p:cNvPr id="3" name="灯片编号占位符 2"/>
          <p:cNvSpPr>
            <a:spLocks noGrp="1"/>
          </p:cNvSpPr>
          <p:nvPr>
            <p:ph type="sldNum" sz="quarter" idx="12"/>
          </p:nvPr>
        </p:nvSpPr>
        <p:spPr/>
        <p:txBody>
          <a:bodyPr/>
          <a:lstStyle/>
          <a:p>
            <a:fld id="{33EDA0CF-E687-4F94-BAB7-F9F852428243}" type="slidenum">
              <a:rPr lang="zh-CN" altLang="en-US" smtClean="0"/>
              <a:pPr/>
              <a:t>45</a:t>
            </a:fld>
            <a:endParaRPr lang="zh-CN" altLang="en-US"/>
          </a:p>
        </p:txBody>
      </p:sp>
      <p:pic>
        <p:nvPicPr>
          <p:cNvPr id="5" name="图片 4">
            <a:extLst>
              <a:ext uri="{FF2B5EF4-FFF2-40B4-BE49-F238E27FC236}">
                <a16:creationId xmlns:a16="http://schemas.microsoft.com/office/drawing/2014/main" id="{5283C2C0-D651-444C-9A73-E398AC1D667D}"/>
              </a:ext>
            </a:extLst>
          </p:cNvPr>
          <p:cNvPicPr>
            <a:picLocks noChangeAspect="1"/>
          </p:cNvPicPr>
          <p:nvPr/>
        </p:nvPicPr>
        <p:blipFill>
          <a:blip r:embed="rId4"/>
          <a:stretch>
            <a:fillRect/>
          </a:stretch>
        </p:blipFill>
        <p:spPr>
          <a:xfrm>
            <a:off x="465411" y="1124744"/>
            <a:ext cx="5139180" cy="504056"/>
          </a:xfrm>
          <a:prstGeom prst="rect">
            <a:avLst/>
          </a:prstGeom>
        </p:spPr>
      </p:pic>
      <p:pic>
        <p:nvPicPr>
          <p:cNvPr id="7" name="图片 6">
            <a:extLst>
              <a:ext uri="{FF2B5EF4-FFF2-40B4-BE49-F238E27FC236}">
                <a16:creationId xmlns:a16="http://schemas.microsoft.com/office/drawing/2014/main" id="{A09B0905-10D2-43E6-AEEC-07EEFA3ABE4E}"/>
              </a:ext>
            </a:extLst>
          </p:cNvPr>
          <p:cNvPicPr>
            <a:picLocks noChangeAspect="1"/>
          </p:cNvPicPr>
          <p:nvPr/>
        </p:nvPicPr>
        <p:blipFill>
          <a:blip r:embed="rId5"/>
          <a:stretch>
            <a:fillRect/>
          </a:stretch>
        </p:blipFill>
        <p:spPr>
          <a:xfrm>
            <a:off x="5604591" y="1083059"/>
            <a:ext cx="3215881" cy="476427"/>
          </a:xfrm>
          <a:prstGeom prst="rect">
            <a:avLst/>
          </a:prstGeom>
        </p:spPr>
      </p:pic>
      <p:pic>
        <p:nvPicPr>
          <p:cNvPr id="4" name="图片 3">
            <a:extLst>
              <a:ext uri="{FF2B5EF4-FFF2-40B4-BE49-F238E27FC236}">
                <a16:creationId xmlns:a16="http://schemas.microsoft.com/office/drawing/2014/main" id="{713EA44E-E87B-4CCE-87C6-25DA84C73547}"/>
              </a:ext>
            </a:extLst>
          </p:cNvPr>
          <p:cNvPicPr>
            <a:picLocks noChangeAspect="1"/>
          </p:cNvPicPr>
          <p:nvPr/>
        </p:nvPicPr>
        <p:blipFill>
          <a:blip r:embed="rId6"/>
          <a:stretch>
            <a:fillRect/>
          </a:stretch>
        </p:blipFill>
        <p:spPr>
          <a:xfrm>
            <a:off x="883395" y="1893457"/>
            <a:ext cx="7377210" cy="2348849"/>
          </a:xfrm>
          <a:prstGeom prst="rect">
            <a:avLst/>
          </a:prstGeom>
        </p:spPr>
      </p:pic>
      <p:pic>
        <p:nvPicPr>
          <p:cNvPr id="6" name="图片 5">
            <a:extLst>
              <a:ext uri="{FF2B5EF4-FFF2-40B4-BE49-F238E27FC236}">
                <a16:creationId xmlns:a16="http://schemas.microsoft.com/office/drawing/2014/main" id="{D9254AAD-5A89-41B5-B5A4-B025DE95234F}"/>
              </a:ext>
            </a:extLst>
          </p:cNvPr>
          <p:cNvPicPr>
            <a:picLocks noChangeAspect="1"/>
          </p:cNvPicPr>
          <p:nvPr/>
        </p:nvPicPr>
        <p:blipFill>
          <a:blip r:embed="rId7"/>
          <a:stretch>
            <a:fillRect/>
          </a:stretch>
        </p:blipFill>
        <p:spPr>
          <a:xfrm>
            <a:off x="1" y="4576277"/>
            <a:ext cx="9144000" cy="1589027"/>
          </a:xfrm>
          <a:prstGeom prst="rect">
            <a:avLst/>
          </a:prstGeom>
        </p:spPr>
      </p:pic>
    </p:spTree>
    <p:extLst>
      <p:ext uri="{BB962C8B-B14F-4D97-AF65-F5344CB8AC3E}">
        <p14:creationId xmlns:p14="http://schemas.microsoft.com/office/powerpoint/2010/main" val="351379280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348C3BD8-77E1-4787-9A28-CA52BC712D17}"/>
              </a:ext>
            </a:extLst>
          </p:cNvPr>
          <p:cNvPicPr>
            <a:picLocks noChangeAspect="1"/>
          </p:cNvPicPr>
          <p:nvPr/>
        </p:nvPicPr>
        <p:blipFill>
          <a:blip r:embed="rId3"/>
          <a:stretch>
            <a:fillRect/>
          </a:stretch>
        </p:blipFill>
        <p:spPr>
          <a:xfrm>
            <a:off x="0" y="76200"/>
            <a:ext cx="9144000" cy="6705600"/>
          </a:xfrm>
          <a:prstGeom prst="rect">
            <a:avLst/>
          </a:prstGeom>
        </p:spPr>
      </p:pic>
      <p:sp>
        <p:nvSpPr>
          <p:cNvPr id="25" name="TextBox 24"/>
          <p:cNvSpPr txBox="1"/>
          <p:nvPr/>
        </p:nvSpPr>
        <p:spPr>
          <a:xfrm>
            <a:off x="218541" y="321726"/>
            <a:ext cx="3590727" cy="346249"/>
          </a:xfrm>
          <a:prstGeom prst="rect">
            <a:avLst/>
          </a:prstGeom>
          <a:noFill/>
        </p:spPr>
        <p:txBody>
          <a:bodyPr vert="horz" wrap="none" lIns="0" tIns="0" rIns="0" bIns="0" rtlCol="0">
            <a:spAutoFit/>
          </a:bodyPr>
          <a:lstStyle/>
          <a:p>
            <a:pPr>
              <a:lnSpc>
                <a:spcPts val="2687"/>
              </a:lnSpc>
            </a:pPr>
            <a:r>
              <a:rPr lang="zh-CN" altLang="en-US" sz="2796" dirty="0">
                <a:solidFill>
                  <a:srgbClr val="000000"/>
                </a:solidFill>
                <a:latin typeface="幼圆"/>
              </a:rPr>
              <a:t>神经网络的参数和变量</a:t>
            </a:r>
          </a:p>
        </p:txBody>
      </p:sp>
      <p:sp>
        <p:nvSpPr>
          <p:cNvPr id="3" name="灯片编号占位符 2"/>
          <p:cNvSpPr>
            <a:spLocks noGrp="1"/>
          </p:cNvSpPr>
          <p:nvPr>
            <p:ph type="sldNum" sz="quarter" idx="12"/>
          </p:nvPr>
        </p:nvSpPr>
        <p:spPr/>
        <p:txBody>
          <a:bodyPr/>
          <a:lstStyle/>
          <a:p>
            <a:fld id="{33EDA0CF-E687-4F94-BAB7-F9F852428243}" type="slidenum">
              <a:rPr lang="zh-CN" altLang="en-US" smtClean="0"/>
              <a:pPr/>
              <a:t>46</a:t>
            </a:fld>
            <a:endParaRPr lang="zh-CN" altLang="en-US"/>
          </a:p>
        </p:txBody>
      </p:sp>
      <p:pic>
        <p:nvPicPr>
          <p:cNvPr id="5" name="图片 4">
            <a:extLst>
              <a:ext uri="{FF2B5EF4-FFF2-40B4-BE49-F238E27FC236}">
                <a16:creationId xmlns:a16="http://schemas.microsoft.com/office/drawing/2014/main" id="{5283C2C0-D651-444C-9A73-E398AC1D667D}"/>
              </a:ext>
            </a:extLst>
          </p:cNvPr>
          <p:cNvPicPr>
            <a:picLocks noChangeAspect="1"/>
          </p:cNvPicPr>
          <p:nvPr/>
        </p:nvPicPr>
        <p:blipFill>
          <a:blip r:embed="rId4"/>
          <a:stretch>
            <a:fillRect/>
          </a:stretch>
        </p:blipFill>
        <p:spPr>
          <a:xfrm>
            <a:off x="465411" y="1124744"/>
            <a:ext cx="5139180" cy="504056"/>
          </a:xfrm>
          <a:prstGeom prst="rect">
            <a:avLst/>
          </a:prstGeom>
        </p:spPr>
      </p:pic>
      <p:pic>
        <p:nvPicPr>
          <p:cNvPr id="7" name="图片 6">
            <a:extLst>
              <a:ext uri="{FF2B5EF4-FFF2-40B4-BE49-F238E27FC236}">
                <a16:creationId xmlns:a16="http://schemas.microsoft.com/office/drawing/2014/main" id="{A09B0905-10D2-43E6-AEEC-07EEFA3ABE4E}"/>
              </a:ext>
            </a:extLst>
          </p:cNvPr>
          <p:cNvPicPr>
            <a:picLocks noChangeAspect="1"/>
          </p:cNvPicPr>
          <p:nvPr/>
        </p:nvPicPr>
        <p:blipFill>
          <a:blip r:embed="rId5"/>
          <a:stretch>
            <a:fillRect/>
          </a:stretch>
        </p:blipFill>
        <p:spPr>
          <a:xfrm>
            <a:off x="5604591" y="1083059"/>
            <a:ext cx="3215881" cy="476427"/>
          </a:xfrm>
          <a:prstGeom prst="rect">
            <a:avLst/>
          </a:prstGeom>
        </p:spPr>
      </p:pic>
      <p:pic>
        <p:nvPicPr>
          <p:cNvPr id="9" name="图片 8">
            <a:extLst>
              <a:ext uri="{FF2B5EF4-FFF2-40B4-BE49-F238E27FC236}">
                <a16:creationId xmlns:a16="http://schemas.microsoft.com/office/drawing/2014/main" id="{6C39249E-083E-4CD2-98B9-753D24854F06}"/>
              </a:ext>
            </a:extLst>
          </p:cNvPr>
          <p:cNvPicPr>
            <a:picLocks noChangeAspect="1"/>
          </p:cNvPicPr>
          <p:nvPr/>
        </p:nvPicPr>
        <p:blipFill>
          <a:blip r:embed="rId6"/>
          <a:stretch>
            <a:fillRect/>
          </a:stretch>
        </p:blipFill>
        <p:spPr>
          <a:xfrm>
            <a:off x="465411" y="1860968"/>
            <a:ext cx="5610225" cy="371475"/>
          </a:xfrm>
          <a:prstGeom prst="rect">
            <a:avLst/>
          </a:prstGeom>
        </p:spPr>
      </p:pic>
      <p:pic>
        <p:nvPicPr>
          <p:cNvPr id="11" name="图片 10">
            <a:extLst>
              <a:ext uri="{FF2B5EF4-FFF2-40B4-BE49-F238E27FC236}">
                <a16:creationId xmlns:a16="http://schemas.microsoft.com/office/drawing/2014/main" id="{9368D3B4-2225-4DD8-A143-C1A64616D3C1}"/>
              </a:ext>
            </a:extLst>
          </p:cNvPr>
          <p:cNvPicPr>
            <a:picLocks noChangeAspect="1"/>
          </p:cNvPicPr>
          <p:nvPr/>
        </p:nvPicPr>
        <p:blipFill>
          <a:blip r:embed="rId7"/>
          <a:stretch>
            <a:fillRect/>
          </a:stretch>
        </p:blipFill>
        <p:spPr>
          <a:xfrm>
            <a:off x="286072" y="2212214"/>
            <a:ext cx="8534400" cy="1933575"/>
          </a:xfrm>
          <a:prstGeom prst="rect">
            <a:avLst/>
          </a:prstGeom>
        </p:spPr>
      </p:pic>
      <p:pic>
        <p:nvPicPr>
          <p:cNvPr id="4" name="图片 3">
            <a:extLst>
              <a:ext uri="{FF2B5EF4-FFF2-40B4-BE49-F238E27FC236}">
                <a16:creationId xmlns:a16="http://schemas.microsoft.com/office/drawing/2014/main" id="{5548CC25-D2E4-41CC-A164-AAA006398D04}"/>
              </a:ext>
            </a:extLst>
          </p:cNvPr>
          <p:cNvPicPr>
            <a:picLocks noChangeAspect="1"/>
          </p:cNvPicPr>
          <p:nvPr/>
        </p:nvPicPr>
        <p:blipFill>
          <a:blip r:embed="rId8"/>
          <a:stretch>
            <a:fillRect/>
          </a:stretch>
        </p:blipFill>
        <p:spPr>
          <a:xfrm>
            <a:off x="1714499" y="4214748"/>
            <a:ext cx="6056155" cy="2321526"/>
          </a:xfrm>
          <a:prstGeom prst="rect">
            <a:avLst/>
          </a:prstGeom>
        </p:spPr>
      </p:pic>
    </p:spTree>
    <p:extLst>
      <p:ext uri="{BB962C8B-B14F-4D97-AF65-F5344CB8AC3E}">
        <p14:creationId xmlns:p14="http://schemas.microsoft.com/office/powerpoint/2010/main" val="28902001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7C6B1F1E-C706-42E0-8CC2-52CAA8CA7193}"/>
              </a:ext>
            </a:extLst>
          </p:cNvPr>
          <p:cNvPicPr>
            <a:picLocks noChangeAspect="1"/>
          </p:cNvPicPr>
          <p:nvPr/>
        </p:nvPicPr>
        <p:blipFill>
          <a:blip r:embed="rId3"/>
          <a:stretch>
            <a:fillRect/>
          </a:stretch>
        </p:blipFill>
        <p:spPr>
          <a:xfrm>
            <a:off x="0" y="76200"/>
            <a:ext cx="9144000" cy="6705600"/>
          </a:xfrm>
          <a:prstGeom prst="rect">
            <a:avLst/>
          </a:prstGeom>
        </p:spPr>
      </p:pic>
      <p:sp>
        <p:nvSpPr>
          <p:cNvPr id="25" name="TextBox 24"/>
          <p:cNvSpPr txBox="1"/>
          <p:nvPr/>
        </p:nvSpPr>
        <p:spPr>
          <a:xfrm>
            <a:off x="218541" y="321726"/>
            <a:ext cx="3590727" cy="346249"/>
          </a:xfrm>
          <a:prstGeom prst="rect">
            <a:avLst/>
          </a:prstGeom>
          <a:noFill/>
        </p:spPr>
        <p:txBody>
          <a:bodyPr vert="horz" wrap="none" lIns="0" tIns="0" rIns="0" bIns="0" rtlCol="0">
            <a:spAutoFit/>
          </a:bodyPr>
          <a:lstStyle/>
          <a:p>
            <a:pPr>
              <a:lnSpc>
                <a:spcPts val="2687"/>
              </a:lnSpc>
            </a:pPr>
            <a:r>
              <a:rPr lang="zh-CN" altLang="en-US" sz="2796" dirty="0">
                <a:solidFill>
                  <a:srgbClr val="000000"/>
                </a:solidFill>
                <a:latin typeface="幼圆"/>
              </a:rPr>
              <a:t>神经网络的参数和变量</a:t>
            </a:r>
          </a:p>
        </p:txBody>
      </p:sp>
      <p:sp>
        <p:nvSpPr>
          <p:cNvPr id="3" name="灯片编号占位符 2"/>
          <p:cNvSpPr>
            <a:spLocks noGrp="1"/>
          </p:cNvSpPr>
          <p:nvPr>
            <p:ph type="sldNum" sz="quarter" idx="12"/>
          </p:nvPr>
        </p:nvSpPr>
        <p:spPr/>
        <p:txBody>
          <a:bodyPr/>
          <a:lstStyle/>
          <a:p>
            <a:fld id="{33EDA0CF-E687-4F94-BAB7-F9F852428243}" type="slidenum">
              <a:rPr lang="zh-CN" altLang="en-US" smtClean="0"/>
              <a:pPr/>
              <a:t>47</a:t>
            </a:fld>
            <a:endParaRPr lang="zh-CN" altLang="en-US"/>
          </a:p>
        </p:txBody>
      </p:sp>
      <p:pic>
        <p:nvPicPr>
          <p:cNvPr id="4" name="图片 3">
            <a:extLst>
              <a:ext uri="{FF2B5EF4-FFF2-40B4-BE49-F238E27FC236}">
                <a16:creationId xmlns:a16="http://schemas.microsoft.com/office/drawing/2014/main" id="{17936C85-C090-494D-86C7-3D68B857B01F}"/>
              </a:ext>
            </a:extLst>
          </p:cNvPr>
          <p:cNvPicPr>
            <a:picLocks noChangeAspect="1"/>
          </p:cNvPicPr>
          <p:nvPr/>
        </p:nvPicPr>
        <p:blipFill>
          <a:blip r:embed="rId4"/>
          <a:stretch>
            <a:fillRect/>
          </a:stretch>
        </p:blipFill>
        <p:spPr>
          <a:xfrm>
            <a:off x="495300" y="1538287"/>
            <a:ext cx="8153400" cy="3781425"/>
          </a:xfrm>
          <a:prstGeom prst="rect">
            <a:avLst/>
          </a:prstGeom>
        </p:spPr>
      </p:pic>
    </p:spTree>
    <p:extLst>
      <p:ext uri="{BB962C8B-B14F-4D97-AF65-F5344CB8AC3E}">
        <p14:creationId xmlns:p14="http://schemas.microsoft.com/office/powerpoint/2010/main" val="328296302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90F4C0B3-5097-4275-854D-B58611044AD8}"/>
              </a:ext>
            </a:extLst>
          </p:cNvPr>
          <p:cNvPicPr>
            <a:picLocks noChangeAspect="1"/>
          </p:cNvPicPr>
          <p:nvPr/>
        </p:nvPicPr>
        <p:blipFill>
          <a:blip r:embed="rId3"/>
          <a:stretch>
            <a:fillRect/>
          </a:stretch>
        </p:blipFill>
        <p:spPr>
          <a:xfrm>
            <a:off x="0" y="76200"/>
            <a:ext cx="9144000" cy="6705600"/>
          </a:xfrm>
          <a:prstGeom prst="rect">
            <a:avLst/>
          </a:prstGeom>
        </p:spPr>
      </p:pic>
      <p:sp>
        <p:nvSpPr>
          <p:cNvPr id="25" name="TextBox 24"/>
          <p:cNvSpPr txBox="1"/>
          <p:nvPr/>
        </p:nvSpPr>
        <p:spPr>
          <a:xfrm>
            <a:off x="218541" y="321726"/>
            <a:ext cx="3590727" cy="346249"/>
          </a:xfrm>
          <a:prstGeom prst="rect">
            <a:avLst/>
          </a:prstGeom>
          <a:noFill/>
        </p:spPr>
        <p:txBody>
          <a:bodyPr vert="horz" wrap="none" lIns="0" tIns="0" rIns="0" bIns="0" rtlCol="0">
            <a:spAutoFit/>
          </a:bodyPr>
          <a:lstStyle/>
          <a:p>
            <a:pPr>
              <a:lnSpc>
                <a:spcPts val="2687"/>
              </a:lnSpc>
            </a:pPr>
            <a:r>
              <a:rPr lang="zh-CN" altLang="en-US" sz="2796" dirty="0">
                <a:solidFill>
                  <a:srgbClr val="000000"/>
                </a:solidFill>
                <a:latin typeface="幼圆"/>
              </a:rPr>
              <a:t>神经网络的参数和变量</a:t>
            </a:r>
          </a:p>
        </p:txBody>
      </p:sp>
      <p:sp>
        <p:nvSpPr>
          <p:cNvPr id="3" name="灯片编号占位符 2"/>
          <p:cNvSpPr>
            <a:spLocks noGrp="1"/>
          </p:cNvSpPr>
          <p:nvPr>
            <p:ph type="sldNum" sz="quarter" idx="12"/>
          </p:nvPr>
        </p:nvSpPr>
        <p:spPr/>
        <p:txBody>
          <a:bodyPr/>
          <a:lstStyle/>
          <a:p>
            <a:fld id="{33EDA0CF-E687-4F94-BAB7-F9F852428243}" type="slidenum">
              <a:rPr lang="zh-CN" altLang="en-US" smtClean="0"/>
              <a:pPr/>
              <a:t>48</a:t>
            </a:fld>
            <a:endParaRPr lang="zh-CN" altLang="en-US"/>
          </a:p>
        </p:txBody>
      </p:sp>
      <p:pic>
        <p:nvPicPr>
          <p:cNvPr id="5" name="图片 4">
            <a:extLst>
              <a:ext uri="{FF2B5EF4-FFF2-40B4-BE49-F238E27FC236}">
                <a16:creationId xmlns:a16="http://schemas.microsoft.com/office/drawing/2014/main" id="{05E2707E-651B-4E61-842B-6D4CC7973D15}"/>
              </a:ext>
            </a:extLst>
          </p:cNvPr>
          <p:cNvPicPr>
            <a:picLocks noChangeAspect="1"/>
          </p:cNvPicPr>
          <p:nvPr/>
        </p:nvPicPr>
        <p:blipFill>
          <a:blip r:embed="rId4"/>
          <a:stretch>
            <a:fillRect/>
          </a:stretch>
        </p:blipFill>
        <p:spPr>
          <a:xfrm>
            <a:off x="0" y="1216869"/>
            <a:ext cx="9144000" cy="1835092"/>
          </a:xfrm>
          <a:prstGeom prst="rect">
            <a:avLst/>
          </a:prstGeom>
        </p:spPr>
      </p:pic>
      <p:pic>
        <p:nvPicPr>
          <p:cNvPr id="7" name="图片 6">
            <a:extLst>
              <a:ext uri="{FF2B5EF4-FFF2-40B4-BE49-F238E27FC236}">
                <a16:creationId xmlns:a16="http://schemas.microsoft.com/office/drawing/2014/main" id="{87A4F79B-A0C7-431C-BB78-23798D9D796D}"/>
              </a:ext>
            </a:extLst>
          </p:cNvPr>
          <p:cNvPicPr>
            <a:picLocks noChangeAspect="1"/>
          </p:cNvPicPr>
          <p:nvPr/>
        </p:nvPicPr>
        <p:blipFill>
          <a:blip r:embed="rId5"/>
          <a:stretch>
            <a:fillRect/>
          </a:stretch>
        </p:blipFill>
        <p:spPr>
          <a:xfrm>
            <a:off x="218541" y="3447391"/>
            <a:ext cx="8323715" cy="2658082"/>
          </a:xfrm>
          <a:prstGeom prst="rect">
            <a:avLst/>
          </a:prstGeom>
          <a:ln w="25400">
            <a:solidFill>
              <a:schemeClr val="tx2">
                <a:lumMod val="60000"/>
                <a:lumOff val="40000"/>
              </a:schemeClr>
            </a:solidFill>
          </a:ln>
        </p:spPr>
      </p:pic>
    </p:spTree>
    <p:extLst>
      <p:ext uri="{BB962C8B-B14F-4D97-AF65-F5344CB8AC3E}">
        <p14:creationId xmlns:p14="http://schemas.microsoft.com/office/powerpoint/2010/main" val="2298454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3B3FFFBB-8AB1-4FB6-9342-928954C17AA2}"/>
              </a:ext>
            </a:extLst>
          </p:cNvPr>
          <p:cNvPicPr>
            <a:picLocks noChangeAspect="1"/>
          </p:cNvPicPr>
          <p:nvPr/>
        </p:nvPicPr>
        <p:blipFill>
          <a:blip r:embed="rId3"/>
          <a:stretch>
            <a:fillRect/>
          </a:stretch>
        </p:blipFill>
        <p:spPr>
          <a:xfrm>
            <a:off x="0" y="76200"/>
            <a:ext cx="9144000" cy="6705600"/>
          </a:xfrm>
          <a:prstGeom prst="rect">
            <a:avLst/>
          </a:prstGeom>
        </p:spPr>
      </p:pic>
      <p:sp>
        <p:nvSpPr>
          <p:cNvPr id="25" name="TextBox 24"/>
          <p:cNvSpPr txBox="1"/>
          <p:nvPr/>
        </p:nvSpPr>
        <p:spPr>
          <a:xfrm>
            <a:off x="218541" y="321726"/>
            <a:ext cx="3949799" cy="346249"/>
          </a:xfrm>
          <a:prstGeom prst="rect">
            <a:avLst/>
          </a:prstGeom>
          <a:noFill/>
        </p:spPr>
        <p:txBody>
          <a:bodyPr vert="horz" wrap="none" lIns="0" tIns="0" rIns="0" bIns="0" rtlCol="0">
            <a:spAutoFit/>
          </a:bodyPr>
          <a:lstStyle/>
          <a:p>
            <a:pPr>
              <a:lnSpc>
                <a:spcPts val="2687"/>
              </a:lnSpc>
            </a:pPr>
            <a:r>
              <a:rPr lang="zh-CN" altLang="en-US" sz="2796" dirty="0">
                <a:solidFill>
                  <a:srgbClr val="000000"/>
                </a:solidFill>
                <a:latin typeface="幼圆"/>
              </a:rPr>
              <a:t>神经网络的变量的关系式</a:t>
            </a:r>
          </a:p>
        </p:txBody>
      </p:sp>
      <p:sp>
        <p:nvSpPr>
          <p:cNvPr id="3" name="灯片编号占位符 2"/>
          <p:cNvSpPr>
            <a:spLocks noGrp="1"/>
          </p:cNvSpPr>
          <p:nvPr>
            <p:ph type="sldNum" sz="quarter" idx="12"/>
          </p:nvPr>
        </p:nvSpPr>
        <p:spPr/>
        <p:txBody>
          <a:bodyPr/>
          <a:lstStyle/>
          <a:p>
            <a:fld id="{33EDA0CF-E687-4F94-BAB7-F9F852428243}" type="slidenum">
              <a:rPr lang="zh-CN" altLang="en-US" smtClean="0"/>
              <a:pPr/>
              <a:t>49</a:t>
            </a:fld>
            <a:endParaRPr lang="zh-CN" altLang="en-US"/>
          </a:p>
        </p:txBody>
      </p:sp>
      <p:pic>
        <p:nvPicPr>
          <p:cNvPr id="4" name="图片 3">
            <a:extLst>
              <a:ext uri="{FF2B5EF4-FFF2-40B4-BE49-F238E27FC236}">
                <a16:creationId xmlns:a16="http://schemas.microsoft.com/office/drawing/2014/main" id="{41B96813-5DF5-40A7-9DA7-325BC723BB1F}"/>
              </a:ext>
            </a:extLst>
          </p:cNvPr>
          <p:cNvPicPr>
            <a:picLocks noChangeAspect="1"/>
          </p:cNvPicPr>
          <p:nvPr/>
        </p:nvPicPr>
        <p:blipFill>
          <a:blip r:embed="rId4"/>
          <a:stretch>
            <a:fillRect/>
          </a:stretch>
        </p:blipFill>
        <p:spPr>
          <a:xfrm>
            <a:off x="451468" y="1124744"/>
            <a:ext cx="7579417" cy="4320480"/>
          </a:xfrm>
          <a:prstGeom prst="rect">
            <a:avLst/>
          </a:prstGeom>
        </p:spPr>
      </p:pic>
    </p:spTree>
    <p:extLst>
      <p:ext uri="{BB962C8B-B14F-4D97-AF65-F5344CB8AC3E}">
        <p14:creationId xmlns:p14="http://schemas.microsoft.com/office/powerpoint/2010/main" val="32716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4" name="图片 83">
            <a:extLst>
              <a:ext uri="{FF2B5EF4-FFF2-40B4-BE49-F238E27FC236}">
                <a16:creationId xmlns:a16="http://schemas.microsoft.com/office/drawing/2014/main" id="{3379CD8E-C98B-4FF1-B12F-43D89A56FC58}"/>
              </a:ext>
            </a:extLst>
          </p:cNvPr>
          <p:cNvPicPr>
            <a:picLocks noChangeAspect="1"/>
          </p:cNvPicPr>
          <p:nvPr/>
        </p:nvPicPr>
        <p:blipFill>
          <a:blip r:embed="rId14"/>
          <a:stretch>
            <a:fillRect/>
          </a:stretch>
        </p:blipFill>
        <p:spPr>
          <a:xfrm>
            <a:off x="0" y="76200"/>
            <a:ext cx="9144000" cy="6705600"/>
          </a:xfrm>
          <a:prstGeom prst="rect">
            <a:avLst/>
          </a:prstGeom>
        </p:spPr>
      </p:pic>
      <p:pic>
        <p:nvPicPr>
          <p:cNvPr id="5" name="Picture 4"/>
          <p:cNvPicPr>
            <a:picLocks noChangeAspect="1"/>
          </p:cNvPicPr>
          <p:nvPr>
            <p:custDataLst>
              <p:tags r:id="rId1"/>
            </p:custDataLst>
          </p:nvPr>
        </p:nvPicPr>
        <p:blipFill>
          <a:blip r:embed="rId15" cstate="print">
            <a:extLst>
              <a:ext uri="{28A0092B-C50C-407E-A947-70E740481C1C}">
                <a14:useLocalDpi xmlns:a14="http://schemas.microsoft.com/office/drawing/2010/main" val="0"/>
              </a:ext>
            </a:extLst>
          </a:blip>
          <a:stretch>
            <a:fillRect/>
          </a:stretch>
        </p:blipFill>
        <p:spPr>
          <a:xfrm>
            <a:off x="4572000" y="1644283"/>
            <a:ext cx="3429000" cy="1086250"/>
          </a:xfrm>
          <a:prstGeom prst="rect">
            <a:avLst/>
          </a:prstGeom>
        </p:spPr>
      </p:pic>
      <p:sp>
        <p:nvSpPr>
          <p:cNvPr id="35" name="Oval 34"/>
          <p:cNvSpPr/>
          <p:nvPr/>
        </p:nvSpPr>
        <p:spPr>
          <a:xfrm>
            <a:off x="1204258" y="2207446"/>
            <a:ext cx="170398" cy="170398"/>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p:cNvSpPr/>
          <p:nvPr/>
        </p:nvSpPr>
        <p:spPr>
          <a:xfrm>
            <a:off x="1473683" y="2983265"/>
            <a:ext cx="170398" cy="170398"/>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p:cNvSpPr/>
          <p:nvPr/>
        </p:nvSpPr>
        <p:spPr>
          <a:xfrm>
            <a:off x="1540117" y="2652621"/>
            <a:ext cx="170398" cy="170398"/>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p:cNvSpPr/>
          <p:nvPr/>
        </p:nvSpPr>
        <p:spPr>
          <a:xfrm>
            <a:off x="1737278" y="3292445"/>
            <a:ext cx="170398" cy="170398"/>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Cross 38"/>
          <p:cNvSpPr/>
          <p:nvPr/>
        </p:nvSpPr>
        <p:spPr>
          <a:xfrm rot="2734294">
            <a:off x="3080939" y="2292133"/>
            <a:ext cx="223554" cy="223554"/>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Cross 39"/>
          <p:cNvSpPr/>
          <p:nvPr/>
        </p:nvSpPr>
        <p:spPr>
          <a:xfrm rot="2734294">
            <a:off x="3217862" y="2967534"/>
            <a:ext cx="223554" cy="223554"/>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Cross 40"/>
          <p:cNvSpPr/>
          <p:nvPr/>
        </p:nvSpPr>
        <p:spPr>
          <a:xfrm rot="2734294">
            <a:off x="3310905" y="2023638"/>
            <a:ext cx="223554" cy="223554"/>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Cross 41"/>
          <p:cNvSpPr/>
          <p:nvPr/>
        </p:nvSpPr>
        <p:spPr>
          <a:xfrm rot="2734294">
            <a:off x="2984867" y="2008532"/>
            <a:ext cx="223554" cy="223554"/>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p:cNvSpPr txBox="1"/>
          <p:nvPr/>
        </p:nvSpPr>
        <p:spPr>
          <a:xfrm>
            <a:off x="2094548" y="3595466"/>
            <a:ext cx="362600" cy="369332"/>
          </a:xfrm>
          <a:prstGeom prst="rect">
            <a:avLst/>
          </a:prstGeom>
          <a:noFill/>
          <a:ln w="19050">
            <a:noFill/>
          </a:ln>
        </p:spPr>
        <p:txBody>
          <a:bodyPr wrap="none" rtlCol="0">
            <a:spAutoFit/>
          </a:bodyPr>
          <a:lstStyle/>
          <a:p>
            <a:r>
              <a:rPr lang="en-US" dirty="0"/>
              <a:t>x</a:t>
            </a:r>
            <a:r>
              <a:rPr lang="en-US" baseline="-25000" dirty="0"/>
              <a:t>1</a:t>
            </a:r>
          </a:p>
        </p:txBody>
      </p:sp>
      <p:sp>
        <p:nvSpPr>
          <p:cNvPr id="44" name="TextBox 43"/>
          <p:cNvSpPr txBox="1"/>
          <p:nvPr/>
        </p:nvSpPr>
        <p:spPr>
          <a:xfrm>
            <a:off x="300884" y="2418198"/>
            <a:ext cx="362600" cy="369332"/>
          </a:xfrm>
          <a:prstGeom prst="rect">
            <a:avLst/>
          </a:prstGeom>
          <a:noFill/>
        </p:spPr>
        <p:txBody>
          <a:bodyPr wrap="none" rtlCol="0">
            <a:spAutoFit/>
          </a:bodyPr>
          <a:lstStyle/>
          <a:p>
            <a:r>
              <a:rPr lang="en-US" dirty="0"/>
              <a:t>x</a:t>
            </a:r>
            <a:r>
              <a:rPr lang="en-US" baseline="-25000" dirty="0"/>
              <a:t>2</a:t>
            </a:r>
          </a:p>
        </p:txBody>
      </p:sp>
      <p:cxnSp>
        <p:nvCxnSpPr>
          <p:cNvPr id="45" name="Straight Arrow Connector 44"/>
          <p:cNvCxnSpPr/>
          <p:nvPr/>
        </p:nvCxnSpPr>
        <p:spPr>
          <a:xfrm flipV="1">
            <a:off x="669151" y="1604665"/>
            <a:ext cx="0" cy="2124666"/>
          </a:xfrm>
          <a:prstGeom prst="straightConnector1">
            <a:avLst/>
          </a:prstGeom>
          <a:ln w="19050">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a:off x="560370" y="3576180"/>
            <a:ext cx="3173431" cy="0"/>
          </a:xfrm>
          <a:prstGeom prst="straightConnector1">
            <a:avLst/>
          </a:prstGeom>
          <a:ln w="19050">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47" name="Cross 46"/>
          <p:cNvSpPr/>
          <p:nvPr/>
        </p:nvSpPr>
        <p:spPr>
          <a:xfrm rot="2734294">
            <a:off x="2503439" y="2869311"/>
            <a:ext cx="223554" cy="223554"/>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Cross 47"/>
          <p:cNvSpPr/>
          <p:nvPr/>
        </p:nvSpPr>
        <p:spPr>
          <a:xfrm rot="2734294">
            <a:off x="2696169" y="2601487"/>
            <a:ext cx="223554" cy="223554"/>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Cross 48"/>
          <p:cNvSpPr/>
          <p:nvPr/>
        </p:nvSpPr>
        <p:spPr>
          <a:xfrm rot="2734294">
            <a:off x="2922870" y="2833821"/>
            <a:ext cx="223554" cy="223554"/>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Cross 49"/>
          <p:cNvSpPr/>
          <p:nvPr/>
        </p:nvSpPr>
        <p:spPr>
          <a:xfrm rot="2734294">
            <a:off x="3011523" y="2584697"/>
            <a:ext cx="223554" cy="223554"/>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Cross 50"/>
          <p:cNvSpPr/>
          <p:nvPr/>
        </p:nvSpPr>
        <p:spPr>
          <a:xfrm rot="2734294">
            <a:off x="3034930" y="3228876"/>
            <a:ext cx="223554" cy="223554"/>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Cross 51"/>
          <p:cNvSpPr/>
          <p:nvPr/>
        </p:nvSpPr>
        <p:spPr>
          <a:xfrm rot="2734294">
            <a:off x="3397076" y="2397153"/>
            <a:ext cx="223554" cy="223554"/>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Cross 52"/>
          <p:cNvSpPr/>
          <p:nvPr/>
        </p:nvSpPr>
        <p:spPr>
          <a:xfrm rot="2734294">
            <a:off x="2735459" y="2242313"/>
            <a:ext cx="223554" cy="223554"/>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Cross 53"/>
          <p:cNvSpPr/>
          <p:nvPr/>
        </p:nvSpPr>
        <p:spPr>
          <a:xfrm rot="2734294">
            <a:off x="735109" y="1648718"/>
            <a:ext cx="223554" cy="223554"/>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Cross 54"/>
          <p:cNvSpPr/>
          <p:nvPr/>
        </p:nvSpPr>
        <p:spPr>
          <a:xfrm rot="2734294">
            <a:off x="757160" y="1956638"/>
            <a:ext cx="223554" cy="223554"/>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Cross 55"/>
          <p:cNvSpPr/>
          <p:nvPr/>
        </p:nvSpPr>
        <p:spPr>
          <a:xfrm rot="2734294">
            <a:off x="978377" y="2001335"/>
            <a:ext cx="223554" cy="223554"/>
          </a:xfrm>
          <a:prstGeom prst="plus">
            <a:avLst>
              <a:gd name="adj" fmla="val 46579"/>
            </a:avLst>
          </a:prstGeom>
          <a:solidFill>
            <a:schemeClr val="tx1"/>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p:cNvSpPr/>
          <p:nvPr/>
        </p:nvSpPr>
        <p:spPr>
          <a:xfrm>
            <a:off x="1004955" y="3297715"/>
            <a:ext cx="170398" cy="170398"/>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p:cNvSpPr/>
          <p:nvPr/>
        </p:nvSpPr>
        <p:spPr>
          <a:xfrm>
            <a:off x="2012043" y="3153663"/>
            <a:ext cx="170398" cy="170398"/>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p:cNvSpPr/>
          <p:nvPr/>
        </p:nvSpPr>
        <p:spPr>
          <a:xfrm>
            <a:off x="806622" y="2749172"/>
            <a:ext cx="170398" cy="170398"/>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p:cNvSpPr/>
          <p:nvPr/>
        </p:nvSpPr>
        <p:spPr>
          <a:xfrm>
            <a:off x="1049890" y="2452857"/>
            <a:ext cx="170398" cy="170398"/>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p:cNvSpPr/>
          <p:nvPr/>
        </p:nvSpPr>
        <p:spPr>
          <a:xfrm>
            <a:off x="1800573" y="2907378"/>
            <a:ext cx="170398" cy="170398"/>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p:cNvSpPr/>
          <p:nvPr/>
        </p:nvSpPr>
        <p:spPr>
          <a:xfrm>
            <a:off x="2061170" y="2849103"/>
            <a:ext cx="170398" cy="170398"/>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p:cNvSpPr/>
          <p:nvPr/>
        </p:nvSpPr>
        <p:spPr>
          <a:xfrm>
            <a:off x="1182288" y="3094747"/>
            <a:ext cx="170398" cy="170398"/>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p:cNvSpPr/>
          <p:nvPr/>
        </p:nvSpPr>
        <p:spPr>
          <a:xfrm>
            <a:off x="1396401" y="3256804"/>
            <a:ext cx="170398" cy="170398"/>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p:cNvSpPr/>
          <p:nvPr/>
        </p:nvSpPr>
        <p:spPr>
          <a:xfrm>
            <a:off x="1885347" y="2656844"/>
            <a:ext cx="170398" cy="170398"/>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p:cNvSpPr/>
          <p:nvPr/>
        </p:nvSpPr>
        <p:spPr>
          <a:xfrm>
            <a:off x="2526049" y="3233968"/>
            <a:ext cx="170398" cy="170398"/>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p:cNvSpPr/>
          <p:nvPr/>
        </p:nvSpPr>
        <p:spPr>
          <a:xfrm>
            <a:off x="2237001" y="3269496"/>
            <a:ext cx="170398" cy="170398"/>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Oval 135"/>
          <p:cNvSpPr/>
          <p:nvPr/>
        </p:nvSpPr>
        <p:spPr>
          <a:xfrm>
            <a:off x="804285" y="2452857"/>
            <a:ext cx="170398" cy="170398"/>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Oval 136"/>
          <p:cNvSpPr/>
          <p:nvPr/>
        </p:nvSpPr>
        <p:spPr>
          <a:xfrm>
            <a:off x="783737" y="3053958"/>
            <a:ext cx="170398" cy="170398"/>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Oval 137"/>
          <p:cNvSpPr/>
          <p:nvPr/>
        </p:nvSpPr>
        <p:spPr>
          <a:xfrm>
            <a:off x="1202290" y="2690167"/>
            <a:ext cx="170398" cy="170398"/>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Oval 138"/>
          <p:cNvSpPr/>
          <p:nvPr/>
        </p:nvSpPr>
        <p:spPr>
          <a:xfrm>
            <a:off x="1049890" y="2883414"/>
            <a:ext cx="170398" cy="170398"/>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Oval 144"/>
          <p:cNvSpPr/>
          <p:nvPr/>
        </p:nvSpPr>
        <p:spPr>
          <a:xfrm>
            <a:off x="1365773" y="2365754"/>
            <a:ext cx="170398" cy="170398"/>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Oval 145"/>
          <p:cNvSpPr/>
          <p:nvPr/>
        </p:nvSpPr>
        <p:spPr>
          <a:xfrm>
            <a:off x="1432207" y="2035110"/>
            <a:ext cx="170398" cy="170398"/>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Oval 146"/>
          <p:cNvSpPr/>
          <p:nvPr/>
        </p:nvSpPr>
        <p:spPr>
          <a:xfrm>
            <a:off x="1692663" y="2289867"/>
            <a:ext cx="170398" cy="170398"/>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Oval 147"/>
          <p:cNvSpPr/>
          <p:nvPr/>
        </p:nvSpPr>
        <p:spPr>
          <a:xfrm>
            <a:off x="1933044" y="2316791"/>
            <a:ext cx="170398" cy="170398"/>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Oval 148"/>
          <p:cNvSpPr/>
          <p:nvPr/>
        </p:nvSpPr>
        <p:spPr>
          <a:xfrm>
            <a:off x="1777437" y="2039333"/>
            <a:ext cx="170398" cy="170398"/>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Oval 149"/>
          <p:cNvSpPr/>
          <p:nvPr/>
        </p:nvSpPr>
        <p:spPr>
          <a:xfrm>
            <a:off x="2672501" y="1675297"/>
            <a:ext cx="170398" cy="170398"/>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Oval 150"/>
          <p:cNvSpPr/>
          <p:nvPr/>
        </p:nvSpPr>
        <p:spPr>
          <a:xfrm>
            <a:off x="2176818" y="2141285"/>
            <a:ext cx="170398" cy="170398"/>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Oval 151"/>
          <p:cNvSpPr/>
          <p:nvPr/>
        </p:nvSpPr>
        <p:spPr>
          <a:xfrm>
            <a:off x="2445607" y="1877041"/>
            <a:ext cx="170398" cy="170398"/>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Cross 152"/>
          <p:cNvSpPr/>
          <p:nvPr/>
        </p:nvSpPr>
        <p:spPr>
          <a:xfrm rot="2734294">
            <a:off x="1032968" y="1721589"/>
            <a:ext cx="223554" cy="223554"/>
          </a:xfrm>
          <a:prstGeom prst="plus">
            <a:avLst>
              <a:gd name="adj" fmla="val 46579"/>
            </a:avLst>
          </a:prstGeom>
          <a:solidFill>
            <a:schemeClr val="tx1"/>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Cross 153"/>
          <p:cNvSpPr/>
          <p:nvPr/>
        </p:nvSpPr>
        <p:spPr>
          <a:xfrm rot="2734294">
            <a:off x="1270271" y="1563519"/>
            <a:ext cx="223554" cy="223554"/>
          </a:xfrm>
          <a:prstGeom prst="plus">
            <a:avLst>
              <a:gd name="adj" fmla="val 46579"/>
            </a:avLst>
          </a:prstGeom>
          <a:solidFill>
            <a:schemeClr val="tx1"/>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Cross 154"/>
          <p:cNvSpPr/>
          <p:nvPr/>
        </p:nvSpPr>
        <p:spPr>
          <a:xfrm rot="2734294">
            <a:off x="1203838" y="1843267"/>
            <a:ext cx="223554" cy="223554"/>
          </a:xfrm>
          <a:prstGeom prst="plus">
            <a:avLst>
              <a:gd name="adj" fmla="val 46579"/>
            </a:avLst>
          </a:prstGeom>
          <a:solidFill>
            <a:schemeClr val="tx1"/>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Cross 155"/>
          <p:cNvSpPr/>
          <p:nvPr/>
        </p:nvSpPr>
        <p:spPr>
          <a:xfrm rot="2734294">
            <a:off x="1530728" y="1733918"/>
            <a:ext cx="223554" cy="223554"/>
          </a:xfrm>
          <a:prstGeom prst="plus">
            <a:avLst>
              <a:gd name="adj" fmla="val 46579"/>
            </a:avLst>
          </a:prstGeom>
          <a:solidFill>
            <a:schemeClr val="tx1"/>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Cross 156"/>
          <p:cNvSpPr/>
          <p:nvPr/>
        </p:nvSpPr>
        <p:spPr>
          <a:xfrm rot="2734294">
            <a:off x="1773995" y="1568029"/>
            <a:ext cx="223554" cy="223554"/>
          </a:xfrm>
          <a:prstGeom prst="plus">
            <a:avLst>
              <a:gd name="adj" fmla="val 46579"/>
            </a:avLst>
          </a:prstGeom>
          <a:solidFill>
            <a:schemeClr val="tx1"/>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Cross 157"/>
          <p:cNvSpPr/>
          <p:nvPr/>
        </p:nvSpPr>
        <p:spPr>
          <a:xfrm rot="2734294">
            <a:off x="1841533" y="1777595"/>
            <a:ext cx="223554" cy="223554"/>
          </a:xfrm>
          <a:prstGeom prst="plus">
            <a:avLst>
              <a:gd name="adj" fmla="val 46579"/>
            </a:avLst>
          </a:prstGeom>
          <a:solidFill>
            <a:schemeClr val="tx1"/>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Cross 158"/>
          <p:cNvSpPr/>
          <p:nvPr/>
        </p:nvSpPr>
        <p:spPr>
          <a:xfrm rot="2734294">
            <a:off x="2034592" y="1578914"/>
            <a:ext cx="223554" cy="223554"/>
          </a:xfrm>
          <a:prstGeom prst="plus">
            <a:avLst>
              <a:gd name="adj" fmla="val 46579"/>
            </a:avLst>
          </a:prstGeom>
          <a:solidFill>
            <a:schemeClr val="tx1"/>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Cross 159"/>
          <p:cNvSpPr/>
          <p:nvPr/>
        </p:nvSpPr>
        <p:spPr>
          <a:xfrm rot="2734294">
            <a:off x="2295008" y="1607194"/>
            <a:ext cx="223554" cy="223554"/>
          </a:xfrm>
          <a:prstGeom prst="plus">
            <a:avLst>
              <a:gd name="adj" fmla="val 46579"/>
            </a:avLst>
          </a:prstGeom>
          <a:solidFill>
            <a:schemeClr val="tx1"/>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Cross 160"/>
          <p:cNvSpPr/>
          <p:nvPr/>
        </p:nvSpPr>
        <p:spPr>
          <a:xfrm rot="2734294">
            <a:off x="2057715" y="1865570"/>
            <a:ext cx="223554" cy="223554"/>
          </a:xfrm>
          <a:prstGeom prst="plus">
            <a:avLst>
              <a:gd name="adj" fmla="val 46579"/>
            </a:avLst>
          </a:prstGeom>
          <a:solidFill>
            <a:schemeClr val="tx1"/>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Cross 161"/>
          <p:cNvSpPr/>
          <p:nvPr/>
        </p:nvSpPr>
        <p:spPr>
          <a:xfrm rot="2734294">
            <a:off x="2137553" y="2500730"/>
            <a:ext cx="223554" cy="223554"/>
          </a:xfrm>
          <a:prstGeom prst="plus">
            <a:avLst>
              <a:gd name="adj" fmla="val 46579"/>
            </a:avLst>
          </a:prstGeom>
          <a:solidFill>
            <a:schemeClr val="tx1"/>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Cross 162"/>
          <p:cNvSpPr/>
          <p:nvPr/>
        </p:nvSpPr>
        <p:spPr>
          <a:xfrm rot="2734294">
            <a:off x="2404009" y="2205014"/>
            <a:ext cx="223554" cy="223554"/>
          </a:xfrm>
          <a:prstGeom prst="plus">
            <a:avLst>
              <a:gd name="adj" fmla="val 46579"/>
            </a:avLst>
          </a:prstGeom>
          <a:solidFill>
            <a:schemeClr val="tx1"/>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Cross 163"/>
          <p:cNvSpPr/>
          <p:nvPr/>
        </p:nvSpPr>
        <p:spPr>
          <a:xfrm rot="2734294">
            <a:off x="2404010" y="2564525"/>
            <a:ext cx="223554" cy="223554"/>
          </a:xfrm>
          <a:prstGeom prst="plus">
            <a:avLst>
              <a:gd name="adj" fmla="val 46579"/>
            </a:avLst>
          </a:prstGeom>
          <a:solidFill>
            <a:schemeClr val="tx1"/>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Cross 164"/>
          <p:cNvSpPr/>
          <p:nvPr/>
        </p:nvSpPr>
        <p:spPr>
          <a:xfrm rot="2734294">
            <a:off x="2718793" y="1927556"/>
            <a:ext cx="223554" cy="223554"/>
          </a:xfrm>
          <a:prstGeom prst="plus">
            <a:avLst>
              <a:gd name="adj" fmla="val 46579"/>
            </a:avLst>
          </a:prstGeom>
          <a:solidFill>
            <a:schemeClr val="tx1"/>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Cross 165"/>
          <p:cNvSpPr/>
          <p:nvPr/>
        </p:nvSpPr>
        <p:spPr>
          <a:xfrm rot="2734294">
            <a:off x="2984867" y="1691237"/>
            <a:ext cx="223554" cy="223554"/>
          </a:xfrm>
          <a:prstGeom prst="plus">
            <a:avLst>
              <a:gd name="adj" fmla="val 46579"/>
            </a:avLst>
          </a:prstGeom>
          <a:solidFill>
            <a:schemeClr val="tx1"/>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Cross 166"/>
          <p:cNvSpPr/>
          <p:nvPr/>
        </p:nvSpPr>
        <p:spPr>
          <a:xfrm rot="2734294">
            <a:off x="3239008" y="1763818"/>
            <a:ext cx="223554" cy="223554"/>
          </a:xfrm>
          <a:prstGeom prst="plus">
            <a:avLst>
              <a:gd name="adj" fmla="val 46579"/>
            </a:avLst>
          </a:prstGeom>
          <a:solidFill>
            <a:schemeClr val="tx1"/>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Cross 167"/>
          <p:cNvSpPr/>
          <p:nvPr/>
        </p:nvSpPr>
        <p:spPr>
          <a:xfrm rot="2734294">
            <a:off x="2764802" y="3074910"/>
            <a:ext cx="223554" cy="223554"/>
          </a:xfrm>
          <a:prstGeom prst="plus">
            <a:avLst>
              <a:gd name="adj" fmla="val 46579"/>
            </a:avLst>
          </a:prstGeom>
          <a:solidFill>
            <a:schemeClr val="tx1"/>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Cross 168"/>
          <p:cNvSpPr/>
          <p:nvPr/>
        </p:nvSpPr>
        <p:spPr>
          <a:xfrm rot="2734294">
            <a:off x="3301005" y="2677248"/>
            <a:ext cx="223554" cy="223554"/>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Cross 169"/>
          <p:cNvSpPr/>
          <p:nvPr/>
        </p:nvSpPr>
        <p:spPr>
          <a:xfrm rot="2734294">
            <a:off x="3375931" y="3228876"/>
            <a:ext cx="223554" cy="223554"/>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p:cNvGrpSpPr/>
          <p:nvPr/>
        </p:nvGrpSpPr>
        <p:grpSpPr>
          <a:xfrm>
            <a:off x="407154" y="4005058"/>
            <a:ext cx="2469425" cy="1786142"/>
            <a:chOff x="407153" y="3147808"/>
            <a:chExt cx="2469425" cy="1786142"/>
          </a:xfrm>
        </p:grpSpPr>
        <p:sp>
          <p:nvSpPr>
            <p:cNvPr id="13" name="TextBox 12"/>
            <p:cNvSpPr txBox="1"/>
            <p:nvPr/>
          </p:nvSpPr>
          <p:spPr>
            <a:xfrm>
              <a:off x="1003134" y="3147808"/>
              <a:ext cx="684182" cy="400110"/>
            </a:xfrm>
            <a:prstGeom prst="rect">
              <a:avLst/>
            </a:prstGeom>
            <a:noFill/>
          </p:spPr>
          <p:txBody>
            <a:bodyPr wrap="square" rtlCol="0">
              <a:spAutoFit/>
            </a:bodyPr>
            <a:lstStyle/>
            <a:p>
              <a:r>
                <a:rPr lang="en-US" sz="2000" dirty="0"/>
                <a:t>size</a:t>
              </a:r>
            </a:p>
          </p:txBody>
        </p:sp>
        <p:pic>
          <p:nvPicPr>
            <p:cNvPr id="9" name="Picture 8"/>
            <p:cNvPicPr>
              <a:picLocks noChangeAspect="1"/>
            </p:cNvPicPr>
            <p:nvPr>
              <p:custDataLst>
                <p:tags r:id="rId6"/>
              </p:custDataLst>
            </p:nvPr>
          </p:nvPicPr>
          <p:blipFill>
            <a:blip r:embed="rId16" cstate="print">
              <a:extLst>
                <a:ext uri="{28A0092B-C50C-407E-A947-70E740481C1C}">
                  <a14:useLocalDpi xmlns:a14="http://schemas.microsoft.com/office/drawing/2010/main" val="0"/>
                </a:ext>
              </a:extLst>
            </a:blip>
            <a:stretch>
              <a:fillRect/>
            </a:stretch>
          </p:blipFill>
          <p:spPr>
            <a:xfrm>
              <a:off x="418930" y="3288388"/>
              <a:ext cx="608076" cy="180594"/>
            </a:xfrm>
            <a:prstGeom prst="rect">
              <a:avLst/>
            </a:prstGeom>
          </p:spPr>
        </p:pic>
        <p:sp>
          <p:nvSpPr>
            <p:cNvPr id="172" name="TextBox 171"/>
            <p:cNvSpPr txBox="1"/>
            <p:nvPr/>
          </p:nvSpPr>
          <p:spPr>
            <a:xfrm>
              <a:off x="991356" y="3454396"/>
              <a:ext cx="1885222" cy="400110"/>
            </a:xfrm>
            <a:prstGeom prst="rect">
              <a:avLst/>
            </a:prstGeom>
            <a:noFill/>
          </p:spPr>
          <p:txBody>
            <a:bodyPr wrap="square" rtlCol="0">
              <a:spAutoFit/>
            </a:bodyPr>
            <a:lstStyle/>
            <a:p>
              <a:r>
                <a:rPr lang="en-US" sz="2000" dirty="0"/>
                <a:t># bedrooms</a:t>
              </a:r>
            </a:p>
          </p:txBody>
        </p:sp>
        <p:pic>
          <p:nvPicPr>
            <p:cNvPr id="11" name="Picture 10"/>
            <p:cNvPicPr>
              <a:picLocks noChangeAspect="1"/>
            </p:cNvPicPr>
            <p:nvPr>
              <p:custDataLst>
                <p:tags r:id="rId7"/>
              </p:custDataLst>
            </p:nvPr>
          </p:nvPicPr>
          <p:blipFill>
            <a:blip r:embed="rId17" cstate="print">
              <a:extLst>
                <a:ext uri="{28A0092B-C50C-407E-A947-70E740481C1C}">
                  <a14:useLocalDpi xmlns:a14="http://schemas.microsoft.com/office/drawing/2010/main" val="0"/>
                </a:ext>
              </a:extLst>
            </a:blip>
            <a:stretch>
              <a:fillRect/>
            </a:stretch>
          </p:blipFill>
          <p:spPr>
            <a:xfrm>
              <a:off x="407153" y="3594976"/>
              <a:ext cx="608076" cy="180594"/>
            </a:xfrm>
            <a:prstGeom prst="rect">
              <a:avLst/>
            </a:prstGeom>
          </p:spPr>
        </p:pic>
        <p:sp>
          <p:nvSpPr>
            <p:cNvPr id="174" name="TextBox 173"/>
            <p:cNvSpPr txBox="1"/>
            <p:nvPr/>
          </p:nvSpPr>
          <p:spPr>
            <a:xfrm>
              <a:off x="1000158" y="3771840"/>
              <a:ext cx="1757542" cy="400110"/>
            </a:xfrm>
            <a:prstGeom prst="rect">
              <a:avLst/>
            </a:prstGeom>
            <a:noFill/>
          </p:spPr>
          <p:txBody>
            <a:bodyPr wrap="square" rtlCol="0">
              <a:spAutoFit/>
            </a:bodyPr>
            <a:lstStyle/>
            <a:p>
              <a:r>
                <a:rPr lang="en-US" sz="2000" dirty="0"/>
                <a:t># floors</a:t>
              </a:r>
            </a:p>
          </p:txBody>
        </p:sp>
        <p:pic>
          <p:nvPicPr>
            <p:cNvPr id="16" name="Picture 15"/>
            <p:cNvPicPr>
              <a:picLocks noChangeAspect="1"/>
            </p:cNvPicPr>
            <p:nvPr>
              <p:custDataLst>
                <p:tags r:id="rId8"/>
              </p:custDataLst>
            </p:nvPr>
          </p:nvPicPr>
          <p:blipFill>
            <a:blip r:embed="rId18" cstate="print">
              <a:extLst>
                <a:ext uri="{28A0092B-C50C-407E-A947-70E740481C1C}">
                  <a14:useLocalDpi xmlns:a14="http://schemas.microsoft.com/office/drawing/2010/main" val="0"/>
                </a:ext>
              </a:extLst>
            </a:blip>
            <a:stretch>
              <a:fillRect/>
            </a:stretch>
          </p:blipFill>
          <p:spPr>
            <a:xfrm>
              <a:off x="415954" y="3912420"/>
              <a:ext cx="608076" cy="185166"/>
            </a:xfrm>
            <a:prstGeom prst="rect">
              <a:avLst/>
            </a:prstGeom>
          </p:spPr>
        </p:pic>
        <p:sp>
          <p:nvSpPr>
            <p:cNvPr id="176" name="TextBox 175"/>
            <p:cNvSpPr txBox="1"/>
            <p:nvPr/>
          </p:nvSpPr>
          <p:spPr>
            <a:xfrm>
              <a:off x="1006300" y="4076640"/>
              <a:ext cx="1757542" cy="400110"/>
            </a:xfrm>
            <a:prstGeom prst="rect">
              <a:avLst/>
            </a:prstGeom>
            <a:noFill/>
          </p:spPr>
          <p:txBody>
            <a:bodyPr wrap="square" rtlCol="0">
              <a:spAutoFit/>
            </a:bodyPr>
            <a:lstStyle/>
            <a:p>
              <a:r>
                <a:rPr lang="en-US" sz="2000" dirty="0"/>
                <a:t>age</a:t>
              </a:r>
            </a:p>
          </p:txBody>
        </p:sp>
        <p:pic>
          <p:nvPicPr>
            <p:cNvPr id="6" name="Picture 5"/>
            <p:cNvPicPr>
              <a:picLocks noChangeAspect="1"/>
            </p:cNvPicPr>
            <p:nvPr>
              <p:custDataLst>
                <p:tags r:id="rId9"/>
              </p:custDataLst>
            </p:nvPr>
          </p:nvPicPr>
          <p:blipFill>
            <a:blip r:embed="rId19" cstate="print">
              <a:extLst>
                <a:ext uri="{28A0092B-C50C-407E-A947-70E740481C1C}">
                  <a14:useLocalDpi xmlns:a14="http://schemas.microsoft.com/office/drawing/2010/main" val="0"/>
                </a:ext>
              </a:extLst>
            </a:blip>
            <a:stretch>
              <a:fillRect/>
            </a:stretch>
          </p:blipFill>
          <p:spPr>
            <a:xfrm>
              <a:off x="422096" y="4217220"/>
              <a:ext cx="608076" cy="180594"/>
            </a:xfrm>
            <a:prstGeom prst="rect">
              <a:avLst/>
            </a:prstGeom>
          </p:spPr>
        </p:pic>
        <p:pic>
          <p:nvPicPr>
            <p:cNvPr id="17" name="Picture 16"/>
            <p:cNvPicPr>
              <a:picLocks noChangeAspect="1"/>
            </p:cNvPicPr>
            <p:nvPr>
              <p:custDataLst>
                <p:tags r:id="rId10"/>
              </p:custDataLst>
            </p:nvPr>
          </p:nvPicPr>
          <p:blipFill>
            <a:blip r:embed="rId20" cstate="print">
              <a:extLst>
                <a:ext uri="{28A0092B-C50C-407E-A947-70E740481C1C}">
                  <a14:useLocalDpi xmlns:a14="http://schemas.microsoft.com/office/drawing/2010/main" val="0"/>
                </a:ext>
              </a:extLst>
            </a:blip>
            <a:stretch>
              <a:fillRect/>
            </a:stretch>
          </p:blipFill>
          <p:spPr>
            <a:xfrm>
              <a:off x="422904" y="4748784"/>
              <a:ext cx="518922" cy="185166"/>
            </a:xfrm>
            <a:prstGeom prst="rect">
              <a:avLst/>
            </a:prstGeom>
          </p:spPr>
        </p:pic>
        <p:pic>
          <p:nvPicPr>
            <p:cNvPr id="19" name="Picture 18"/>
            <p:cNvPicPr>
              <a:picLocks noChangeAspect="1"/>
            </p:cNvPicPr>
            <p:nvPr>
              <p:custDataLst>
                <p:tags r:id="rId11"/>
              </p:custDataLst>
            </p:nvPr>
          </p:nvPicPr>
          <p:blipFill>
            <a:blip r:embed="rId21" cstate="print">
              <a:extLst>
                <a:ext uri="{28A0092B-C50C-407E-A947-70E740481C1C}">
                  <a14:useLocalDpi xmlns:a14="http://schemas.microsoft.com/office/drawing/2010/main" val="0"/>
                </a:ext>
              </a:extLst>
            </a:blip>
            <a:stretch>
              <a:fillRect/>
            </a:stretch>
          </p:blipFill>
          <p:spPr>
            <a:xfrm>
              <a:off x="427140" y="4549482"/>
              <a:ext cx="304038" cy="34290"/>
            </a:xfrm>
            <a:prstGeom prst="rect">
              <a:avLst/>
            </a:prstGeom>
          </p:spPr>
        </p:pic>
      </p:grpSp>
      <p:sp>
        <p:nvSpPr>
          <p:cNvPr id="2" name="TextBox 24">
            <a:extLst>
              <a:ext uri="{FF2B5EF4-FFF2-40B4-BE49-F238E27FC236}">
                <a16:creationId xmlns:a16="http://schemas.microsoft.com/office/drawing/2014/main" id="{0609CDAD-A32D-4095-9D00-EBA05E69E2B9}"/>
              </a:ext>
            </a:extLst>
          </p:cNvPr>
          <p:cNvSpPr txBox="1"/>
          <p:nvPr/>
        </p:nvSpPr>
        <p:spPr>
          <a:xfrm>
            <a:off x="224789" y="282881"/>
            <a:ext cx="1795363" cy="346249"/>
          </a:xfrm>
          <a:prstGeom prst="rect">
            <a:avLst/>
          </a:prstGeom>
          <a:noFill/>
        </p:spPr>
        <p:txBody>
          <a:bodyPr vert="horz" wrap="none" lIns="0" tIns="0" rIns="0" bIns="0" rtlCol="0">
            <a:spAutoFit/>
          </a:bodyPr>
          <a:lstStyle/>
          <a:p>
            <a:pPr>
              <a:lnSpc>
                <a:spcPts val="2687"/>
              </a:lnSpc>
            </a:pPr>
            <a:r>
              <a:rPr lang="zh-CN" altLang="en-US" sz="2796" dirty="0">
                <a:solidFill>
                  <a:srgbClr val="000000"/>
                </a:solidFill>
                <a:latin typeface="幼圆"/>
              </a:rPr>
              <a:t>非线性分类</a:t>
            </a:r>
          </a:p>
        </p:txBody>
      </p:sp>
      <p:sp>
        <p:nvSpPr>
          <p:cNvPr id="12" name="任意多边形 79">
            <a:extLst>
              <a:ext uri="{FF2B5EF4-FFF2-40B4-BE49-F238E27FC236}">
                <a16:creationId xmlns:a16="http://schemas.microsoft.com/office/drawing/2014/main" id="{B930942C-F951-418D-A806-7FD981F70262}"/>
              </a:ext>
            </a:extLst>
          </p:cNvPr>
          <p:cNvSpPr/>
          <p:nvPr/>
        </p:nvSpPr>
        <p:spPr>
          <a:xfrm>
            <a:off x="795849" y="1644283"/>
            <a:ext cx="2150265" cy="1745784"/>
          </a:xfrm>
          <a:custGeom>
            <a:avLst/>
            <a:gdLst>
              <a:gd name="connsiteX0" fmla="*/ 0 w 2261062"/>
              <a:gd name="connsiteY0" fmla="*/ 813312 h 1977094"/>
              <a:gd name="connsiteX1" fmla="*/ 357447 w 2261062"/>
              <a:gd name="connsiteY1" fmla="*/ 746810 h 1977094"/>
              <a:gd name="connsiteX2" fmla="*/ 748145 w 2261062"/>
              <a:gd name="connsiteY2" fmla="*/ 414301 h 1977094"/>
              <a:gd name="connsiteX3" fmla="*/ 1221971 w 2261062"/>
              <a:gd name="connsiteY3" fmla="*/ 464177 h 1977094"/>
              <a:gd name="connsiteX4" fmla="*/ 1413164 w 2261062"/>
              <a:gd name="connsiteY4" fmla="*/ 572243 h 1977094"/>
              <a:gd name="connsiteX5" fmla="*/ 1612669 w 2261062"/>
              <a:gd name="connsiteY5" fmla="*/ 464177 h 1977094"/>
              <a:gd name="connsiteX6" fmla="*/ 1862051 w 2261062"/>
              <a:gd name="connsiteY6" fmla="*/ 40228 h 1977094"/>
              <a:gd name="connsiteX7" fmla="*/ 2128058 w 2261062"/>
              <a:gd name="connsiteY7" fmla="*/ 48541 h 1977094"/>
              <a:gd name="connsiteX8" fmla="*/ 2136371 w 2261062"/>
              <a:gd name="connsiteY8" fmla="*/ 314548 h 1977094"/>
              <a:gd name="connsiteX9" fmla="*/ 1903615 w 2261062"/>
              <a:gd name="connsiteY9" fmla="*/ 522366 h 1977094"/>
              <a:gd name="connsiteX10" fmla="*/ 1662545 w 2261062"/>
              <a:gd name="connsiteY10" fmla="*/ 780061 h 1977094"/>
              <a:gd name="connsiteX11" fmla="*/ 1438102 w 2261062"/>
              <a:gd name="connsiteY11" fmla="*/ 929690 h 1977094"/>
              <a:gd name="connsiteX12" fmla="*/ 1379913 w 2261062"/>
              <a:gd name="connsiteY12" fmla="*/ 1054381 h 1977094"/>
              <a:gd name="connsiteX13" fmla="*/ 1454727 w 2261062"/>
              <a:gd name="connsiteY13" fmla="*/ 1245574 h 1977094"/>
              <a:gd name="connsiteX14" fmla="*/ 1637607 w 2261062"/>
              <a:gd name="connsiteY14" fmla="*/ 1395203 h 1977094"/>
              <a:gd name="connsiteX15" fmla="*/ 1812175 w 2261062"/>
              <a:gd name="connsiteY15" fmla="*/ 1561457 h 1977094"/>
              <a:gd name="connsiteX16" fmla="*/ 2086495 w 2261062"/>
              <a:gd name="connsiteY16" fmla="*/ 1744337 h 1977094"/>
              <a:gd name="connsiteX17" fmla="*/ 2211185 w 2261062"/>
              <a:gd name="connsiteY17" fmla="*/ 1885654 h 1977094"/>
              <a:gd name="connsiteX18" fmla="*/ 2261062 w 2261062"/>
              <a:gd name="connsiteY18" fmla="*/ 1977094 h 1977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61062" h="1977094">
                <a:moveTo>
                  <a:pt x="0" y="813312"/>
                </a:moveTo>
                <a:cubicBezTo>
                  <a:pt x="116378" y="813312"/>
                  <a:pt x="232756" y="813312"/>
                  <a:pt x="357447" y="746810"/>
                </a:cubicBezTo>
                <a:cubicBezTo>
                  <a:pt x="482138" y="680308"/>
                  <a:pt x="604058" y="461406"/>
                  <a:pt x="748145" y="414301"/>
                </a:cubicBezTo>
                <a:cubicBezTo>
                  <a:pt x="892232" y="367196"/>
                  <a:pt x="1111135" y="437853"/>
                  <a:pt x="1221971" y="464177"/>
                </a:cubicBezTo>
                <a:cubicBezTo>
                  <a:pt x="1332807" y="490501"/>
                  <a:pt x="1348048" y="572243"/>
                  <a:pt x="1413164" y="572243"/>
                </a:cubicBezTo>
                <a:cubicBezTo>
                  <a:pt x="1478280" y="572243"/>
                  <a:pt x="1537855" y="552846"/>
                  <a:pt x="1612669" y="464177"/>
                </a:cubicBezTo>
                <a:cubicBezTo>
                  <a:pt x="1687484" y="375508"/>
                  <a:pt x="1776153" y="109501"/>
                  <a:pt x="1862051" y="40228"/>
                </a:cubicBezTo>
                <a:cubicBezTo>
                  <a:pt x="1947949" y="-29045"/>
                  <a:pt x="2082338" y="2821"/>
                  <a:pt x="2128058" y="48541"/>
                </a:cubicBezTo>
                <a:cubicBezTo>
                  <a:pt x="2173778" y="94261"/>
                  <a:pt x="2173778" y="235577"/>
                  <a:pt x="2136371" y="314548"/>
                </a:cubicBezTo>
                <a:cubicBezTo>
                  <a:pt x="2098964" y="393519"/>
                  <a:pt x="1982586" y="444781"/>
                  <a:pt x="1903615" y="522366"/>
                </a:cubicBezTo>
                <a:cubicBezTo>
                  <a:pt x="1824644" y="599951"/>
                  <a:pt x="1740130" y="712174"/>
                  <a:pt x="1662545" y="780061"/>
                </a:cubicBezTo>
                <a:cubicBezTo>
                  <a:pt x="1584960" y="847948"/>
                  <a:pt x="1485207" y="883970"/>
                  <a:pt x="1438102" y="929690"/>
                </a:cubicBezTo>
                <a:cubicBezTo>
                  <a:pt x="1390997" y="975410"/>
                  <a:pt x="1377142" y="1001734"/>
                  <a:pt x="1379913" y="1054381"/>
                </a:cubicBezTo>
                <a:cubicBezTo>
                  <a:pt x="1382684" y="1107028"/>
                  <a:pt x="1411778" y="1188770"/>
                  <a:pt x="1454727" y="1245574"/>
                </a:cubicBezTo>
                <a:cubicBezTo>
                  <a:pt x="1497676" y="1302378"/>
                  <a:pt x="1578032" y="1342556"/>
                  <a:pt x="1637607" y="1395203"/>
                </a:cubicBezTo>
                <a:cubicBezTo>
                  <a:pt x="1697182" y="1447850"/>
                  <a:pt x="1737360" y="1503268"/>
                  <a:pt x="1812175" y="1561457"/>
                </a:cubicBezTo>
                <a:cubicBezTo>
                  <a:pt x="1886990" y="1619646"/>
                  <a:pt x="2019993" y="1690304"/>
                  <a:pt x="2086495" y="1744337"/>
                </a:cubicBezTo>
                <a:cubicBezTo>
                  <a:pt x="2152997" y="1798370"/>
                  <a:pt x="2182091" y="1846861"/>
                  <a:pt x="2211185" y="1885654"/>
                </a:cubicBezTo>
                <a:cubicBezTo>
                  <a:pt x="2240280" y="1924447"/>
                  <a:pt x="2250671" y="1950770"/>
                  <a:pt x="2261062" y="1977094"/>
                </a:cubicBezTo>
              </a:path>
            </a:pathLst>
          </a:custGeom>
          <a:no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nvGrpSpPr>
          <p:cNvPr id="86" name="组合 85">
            <a:extLst>
              <a:ext uri="{FF2B5EF4-FFF2-40B4-BE49-F238E27FC236}">
                <a16:creationId xmlns:a16="http://schemas.microsoft.com/office/drawing/2014/main" id="{E8FC02AF-D868-4924-8910-1021155D9F97}"/>
              </a:ext>
            </a:extLst>
          </p:cNvPr>
          <p:cNvGrpSpPr/>
          <p:nvPr/>
        </p:nvGrpSpPr>
        <p:grpSpPr>
          <a:xfrm>
            <a:off x="2724367" y="4230016"/>
            <a:ext cx="5880081" cy="1086251"/>
            <a:chOff x="2678151" y="3380951"/>
            <a:chExt cx="4955955" cy="870468"/>
          </a:xfrm>
        </p:grpSpPr>
        <p:pic>
          <p:nvPicPr>
            <p:cNvPr id="87" name="图片 86">
              <a:extLst>
                <a:ext uri="{FF2B5EF4-FFF2-40B4-BE49-F238E27FC236}">
                  <a16:creationId xmlns:a16="http://schemas.microsoft.com/office/drawing/2014/main" id="{23DF1D70-16E1-4156-A7DB-09908D596298}"/>
                </a:ext>
              </a:extLst>
            </p:cNvPr>
            <p:cNvPicPr>
              <a:picLocks noChangeAspect="1"/>
            </p:cNvPicPr>
            <p:nvPr>
              <p:custDataLst>
                <p:tags r:id="rId2"/>
              </p:custDataLst>
            </p:nvPr>
          </p:nvPicPr>
          <p:blipFill>
            <a:blip r:embed="rId22" cstate="print">
              <a:extLst>
                <a:ext uri="{28A0092B-C50C-407E-A947-70E740481C1C}">
                  <a14:useLocalDpi xmlns:a14="http://schemas.microsoft.com/office/drawing/2010/main" val="0"/>
                </a:ext>
              </a:extLst>
            </a:blip>
            <a:stretch>
              <a:fillRect/>
            </a:stretch>
          </p:blipFill>
          <p:spPr>
            <a:xfrm>
              <a:off x="2678151" y="3380951"/>
              <a:ext cx="4216381" cy="286476"/>
            </a:xfrm>
            <a:prstGeom prst="rect">
              <a:avLst/>
            </a:prstGeom>
          </p:spPr>
        </p:pic>
        <p:pic>
          <p:nvPicPr>
            <p:cNvPr id="88" name="图片 87">
              <a:extLst>
                <a:ext uri="{FF2B5EF4-FFF2-40B4-BE49-F238E27FC236}">
                  <a16:creationId xmlns:a16="http://schemas.microsoft.com/office/drawing/2014/main" id="{6297F97A-4D82-4E8F-A412-1903A587A8B0}"/>
                </a:ext>
              </a:extLst>
            </p:cNvPr>
            <p:cNvPicPr>
              <a:picLocks noChangeAspect="1"/>
            </p:cNvPicPr>
            <p:nvPr>
              <p:custDataLst>
                <p:tags r:id="rId3"/>
              </p:custDataLst>
            </p:nvPr>
          </p:nvPicPr>
          <p:blipFill>
            <a:blip r:embed="rId23" cstate="print">
              <a:extLst>
                <a:ext uri="{28A0092B-C50C-407E-A947-70E740481C1C}">
                  <a14:useLocalDpi xmlns:a14="http://schemas.microsoft.com/office/drawing/2010/main" val="0"/>
                </a:ext>
              </a:extLst>
            </a:blip>
            <a:stretch>
              <a:fillRect/>
            </a:stretch>
          </p:blipFill>
          <p:spPr>
            <a:xfrm>
              <a:off x="7165476" y="3452543"/>
              <a:ext cx="468630" cy="214884"/>
            </a:xfrm>
            <a:prstGeom prst="rect">
              <a:avLst/>
            </a:prstGeom>
          </p:spPr>
        </p:pic>
        <p:pic>
          <p:nvPicPr>
            <p:cNvPr id="89" name="图片 88">
              <a:extLst>
                <a:ext uri="{FF2B5EF4-FFF2-40B4-BE49-F238E27FC236}">
                  <a16:creationId xmlns:a16="http://schemas.microsoft.com/office/drawing/2014/main" id="{529F760E-4F26-4829-9DA7-18B0F809C7B2}"/>
                </a:ext>
              </a:extLst>
            </p:cNvPr>
            <p:cNvPicPr>
              <a:picLocks noChangeAspect="1"/>
            </p:cNvPicPr>
            <p:nvPr>
              <p:custDataLst>
                <p:tags r:id="rId4"/>
              </p:custDataLst>
            </p:nvPr>
          </p:nvPicPr>
          <p:blipFill>
            <a:blip r:embed="rId24" cstate="print">
              <a:extLst>
                <a:ext uri="{28A0092B-C50C-407E-A947-70E740481C1C}">
                  <a14:useLocalDpi xmlns:a14="http://schemas.microsoft.com/office/drawing/2010/main" val="0"/>
                </a:ext>
              </a:extLst>
            </a:blip>
            <a:stretch>
              <a:fillRect/>
            </a:stretch>
          </p:blipFill>
          <p:spPr>
            <a:xfrm>
              <a:off x="3423953" y="3964943"/>
              <a:ext cx="3119238" cy="286476"/>
            </a:xfrm>
            <a:prstGeom prst="rect">
              <a:avLst/>
            </a:prstGeom>
          </p:spPr>
        </p:pic>
        <p:pic>
          <p:nvPicPr>
            <p:cNvPr id="90" name="图片 89">
              <a:extLst>
                <a:ext uri="{FF2B5EF4-FFF2-40B4-BE49-F238E27FC236}">
                  <a16:creationId xmlns:a16="http://schemas.microsoft.com/office/drawing/2014/main" id="{380B6DE2-5D67-47B6-9EFE-2F5A3E9ACFA8}"/>
                </a:ext>
              </a:extLst>
            </p:cNvPr>
            <p:cNvPicPr>
              <a:picLocks noChangeAspect="1"/>
            </p:cNvPicPr>
            <p:nvPr>
              <p:custDataLst>
                <p:tags r:id="rId5"/>
              </p:custDataLst>
            </p:nvPr>
          </p:nvPicPr>
          <p:blipFill>
            <a:blip r:embed="rId25" cstate="print">
              <a:extLst>
                <a:ext uri="{28A0092B-C50C-407E-A947-70E740481C1C}">
                  <a14:useLocalDpi xmlns:a14="http://schemas.microsoft.com/office/drawing/2010/main" val="0"/>
                </a:ext>
              </a:extLst>
            </a:blip>
            <a:stretch>
              <a:fillRect/>
            </a:stretch>
          </p:blipFill>
          <p:spPr>
            <a:xfrm>
              <a:off x="7165476" y="4036535"/>
              <a:ext cx="468630" cy="214884"/>
            </a:xfrm>
            <a:prstGeom prst="rect">
              <a:avLst/>
            </a:prstGeom>
          </p:spPr>
        </p:pic>
      </p:grpSp>
    </p:spTree>
    <p:extLst>
      <p:ext uri="{BB962C8B-B14F-4D97-AF65-F5344CB8AC3E}">
        <p14:creationId xmlns:p14="http://schemas.microsoft.com/office/powerpoint/2010/main" val="111993088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B86E215E-DAA3-456E-B141-27C4C84AD2DA}"/>
              </a:ext>
            </a:extLst>
          </p:cNvPr>
          <p:cNvPicPr>
            <a:picLocks noChangeAspect="1"/>
          </p:cNvPicPr>
          <p:nvPr/>
        </p:nvPicPr>
        <p:blipFill>
          <a:blip r:embed="rId3"/>
          <a:stretch>
            <a:fillRect/>
          </a:stretch>
        </p:blipFill>
        <p:spPr>
          <a:xfrm>
            <a:off x="0" y="76200"/>
            <a:ext cx="9144000" cy="6705600"/>
          </a:xfrm>
          <a:prstGeom prst="rect">
            <a:avLst/>
          </a:prstGeom>
        </p:spPr>
      </p:pic>
      <p:sp>
        <p:nvSpPr>
          <p:cNvPr id="25" name="TextBox 24"/>
          <p:cNvSpPr txBox="1"/>
          <p:nvPr/>
        </p:nvSpPr>
        <p:spPr>
          <a:xfrm>
            <a:off x="218541" y="321726"/>
            <a:ext cx="3949799" cy="346249"/>
          </a:xfrm>
          <a:prstGeom prst="rect">
            <a:avLst/>
          </a:prstGeom>
          <a:noFill/>
        </p:spPr>
        <p:txBody>
          <a:bodyPr vert="horz" wrap="none" lIns="0" tIns="0" rIns="0" bIns="0" rtlCol="0">
            <a:spAutoFit/>
          </a:bodyPr>
          <a:lstStyle/>
          <a:p>
            <a:pPr>
              <a:lnSpc>
                <a:spcPts val="2687"/>
              </a:lnSpc>
            </a:pPr>
            <a:r>
              <a:rPr lang="zh-CN" altLang="en-US" sz="2796" dirty="0">
                <a:solidFill>
                  <a:srgbClr val="000000"/>
                </a:solidFill>
                <a:latin typeface="幼圆"/>
              </a:rPr>
              <a:t>神经网络的变量的关系式</a:t>
            </a:r>
          </a:p>
        </p:txBody>
      </p:sp>
      <p:sp>
        <p:nvSpPr>
          <p:cNvPr id="3" name="灯片编号占位符 2"/>
          <p:cNvSpPr>
            <a:spLocks noGrp="1"/>
          </p:cNvSpPr>
          <p:nvPr>
            <p:ph type="sldNum" sz="quarter" idx="12"/>
          </p:nvPr>
        </p:nvSpPr>
        <p:spPr/>
        <p:txBody>
          <a:bodyPr/>
          <a:lstStyle/>
          <a:p>
            <a:fld id="{33EDA0CF-E687-4F94-BAB7-F9F852428243}" type="slidenum">
              <a:rPr lang="zh-CN" altLang="en-US" smtClean="0"/>
              <a:pPr/>
              <a:t>50</a:t>
            </a:fld>
            <a:endParaRPr lang="zh-CN" altLang="en-US"/>
          </a:p>
        </p:txBody>
      </p:sp>
      <p:sp>
        <p:nvSpPr>
          <p:cNvPr id="2" name="TextBox 24">
            <a:extLst>
              <a:ext uri="{FF2B5EF4-FFF2-40B4-BE49-F238E27FC236}">
                <a16:creationId xmlns:a16="http://schemas.microsoft.com/office/drawing/2014/main" id="{81205070-BBD9-493F-9AA6-D5AAA98957A8}"/>
              </a:ext>
            </a:extLst>
          </p:cNvPr>
          <p:cNvSpPr txBox="1"/>
          <p:nvPr/>
        </p:nvSpPr>
        <p:spPr>
          <a:xfrm>
            <a:off x="218541" y="831696"/>
            <a:ext cx="8553984" cy="408958"/>
          </a:xfrm>
          <a:prstGeom prst="rect">
            <a:avLst/>
          </a:prstGeom>
          <a:noFill/>
        </p:spPr>
        <p:txBody>
          <a:bodyPr vert="horz" wrap="square" lIns="0" tIns="0" rIns="0" bIns="0" rtlCol="0">
            <a:spAutoFit/>
          </a:bodyPr>
          <a:lstStyle/>
          <a:p>
            <a:pPr>
              <a:lnSpc>
                <a:spcPts val="3600"/>
              </a:lnSpc>
            </a:pPr>
            <a:r>
              <a:rPr lang="zh-CN" altLang="en-US" sz="2200" dirty="0">
                <a:solidFill>
                  <a:srgbClr val="000000"/>
                </a:solidFill>
                <a:latin typeface="Times New Roman" panose="02020603050405020304" pitchFamily="18" charset="0"/>
                <a:cs typeface="Times New Roman" panose="02020603050405020304" pitchFamily="18" charset="0"/>
              </a:rPr>
              <a:t>输入层的第</a:t>
            </a:r>
            <a:r>
              <a:rPr lang="en-US" altLang="zh-CN" sz="2200" dirty="0" err="1">
                <a:solidFill>
                  <a:srgbClr val="000000"/>
                </a:solidFill>
                <a:latin typeface="Times New Roman" panose="02020603050405020304" pitchFamily="18" charset="0"/>
                <a:cs typeface="Times New Roman" panose="02020603050405020304" pitchFamily="18" charset="0"/>
              </a:rPr>
              <a:t>i</a:t>
            </a:r>
            <a:r>
              <a:rPr lang="en-US" altLang="zh-CN" sz="2200" dirty="0">
                <a:solidFill>
                  <a:srgbClr val="000000"/>
                </a:solidFill>
                <a:latin typeface="Times New Roman" panose="02020603050405020304" pitchFamily="18" charset="0"/>
                <a:cs typeface="Times New Roman" panose="02020603050405020304" pitchFamily="18" charset="0"/>
              </a:rPr>
              <a:t> </a:t>
            </a:r>
            <a:r>
              <a:rPr lang="zh-CN" altLang="en-US" sz="2200" dirty="0">
                <a:solidFill>
                  <a:srgbClr val="000000"/>
                </a:solidFill>
                <a:latin typeface="Times New Roman" panose="02020603050405020304" pitchFamily="18" charset="0"/>
                <a:cs typeface="Times New Roman" panose="02020603050405020304" pitchFamily="18" charset="0"/>
              </a:rPr>
              <a:t>个神经单元的输入与输出为同一值</a:t>
            </a:r>
            <a:r>
              <a:rPr lang="en-US" altLang="zh-CN" sz="2200" dirty="0">
                <a:solidFill>
                  <a:srgbClr val="000000"/>
                </a:solidFill>
                <a:latin typeface="Times New Roman" panose="02020603050405020304" pitchFamily="18" charset="0"/>
                <a:cs typeface="Times New Roman" panose="02020603050405020304" pitchFamily="18" charset="0"/>
              </a:rPr>
              <a:t>x</a:t>
            </a:r>
            <a:r>
              <a:rPr lang="en-US" altLang="zh-CN" sz="2200" baseline="-25000" dirty="0">
                <a:solidFill>
                  <a:srgbClr val="000000"/>
                </a:solidFill>
                <a:latin typeface="Times New Roman" panose="02020603050405020304" pitchFamily="18" charset="0"/>
                <a:cs typeface="Times New Roman" panose="02020603050405020304" pitchFamily="18" charset="0"/>
              </a:rPr>
              <a:t>i </a:t>
            </a:r>
            <a:r>
              <a:rPr lang="zh-CN" altLang="en-US" sz="2200" dirty="0">
                <a:solidFill>
                  <a:srgbClr val="000000"/>
                </a:solidFill>
                <a:latin typeface="Times New Roman" panose="02020603050405020304" pitchFamily="18" charset="0"/>
                <a:cs typeface="Times New Roman" panose="02020603050405020304" pitchFamily="18" charset="0"/>
              </a:rPr>
              <a:t>（</a:t>
            </a:r>
            <a:r>
              <a:rPr lang="en-US" altLang="zh-CN" sz="2200" dirty="0" err="1">
                <a:solidFill>
                  <a:srgbClr val="000000"/>
                </a:solidFill>
                <a:latin typeface="Times New Roman" panose="02020603050405020304" pitchFamily="18" charset="0"/>
                <a:cs typeface="Times New Roman" panose="02020603050405020304" pitchFamily="18" charset="0"/>
              </a:rPr>
              <a:t>i</a:t>
            </a:r>
            <a:r>
              <a:rPr lang="en-US" altLang="zh-CN" sz="2200" dirty="0">
                <a:solidFill>
                  <a:srgbClr val="000000"/>
                </a:solidFill>
                <a:latin typeface="Times New Roman" panose="02020603050405020304" pitchFamily="18" charset="0"/>
                <a:cs typeface="Times New Roman" panose="02020603050405020304" pitchFamily="18" charset="0"/>
              </a:rPr>
              <a:t> = 1, 2, …, 12</a:t>
            </a:r>
            <a:r>
              <a:rPr lang="zh-CN" altLang="en-US" sz="2200" dirty="0">
                <a:solidFill>
                  <a:srgbClr val="000000"/>
                </a:solidFill>
                <a:latin typeface="Times New Roman" panose="02020603050405020304" pitchFamily="18" charset="0"/>
                <a:cs typeface="Times New Roman" panose="02020603050405020304" pitchFamily="18" charset="0"/>
              </a:rPr>
              <a:t>）。</a:t>
            </a:r>
          </a:p>
        </p:txBody>
      </p:sp>
      <p:pic>
        <p:nvPicPr>
          <p:cNvPr id="7" name="图片 6">
            <a:extLst>
              <a:ext uri="{FF2B5EF4-FFF2-40B4-BE49-F238E27FC236}">
                <a16:creationId xmlns:a16="http://schemas.microsoft.com/office/drawing/2014/main" id="{6F6A2063-4B3D-41BE-A9EA-EB3BF14F3D45}"/>
              </a:ext>
            </a:extLst>
          </p:cNvPr>
          <p:cNvPicPr>
            <a:picLocks noChangeAspect="1"/>
          </p:cNvPicPr>
          <p:nvPr/>
        </p:nvPicPr>
        <p:blipFill>
          <a:blip r:embed="rId4"/>
          <a:stretch>
            <a:fillRect/>
          </a:stretch>
        </p:blipFill>
        <p:spPr>
          <a:xfrm>
            <a:off x="611560" y="1262047"/>
            <a:ext cx="1229511" cy="636453"/>
          </a:xfrm>
          <a:prstGeom prst="rect">
            <a:avLst/>
          </a:prstGeom>
        </p:spPr>
      </p:pic>
      <p:pic>
        <p:nvPicPr>
          <p:cNvPr id="6" name="图片 5">
            <a:extLst>
              <a:ext uri="{FF2B5EF4-FFF2-40B4-BE49-F238E27FC236}">
                <a16:creationId xmlns:a16="http://schemas.microsoft.com/office/drawing/2014/main" id="{54B57F92-C90B-4F6C-9482-6E205654D205}"/>
              </a:ext>
            </a:extLst>
          </p:cNvPr>
          <p:cNvPicPr>
            <a:picLocks noChangeAspect="1"/>
          </p:cNvPicPr>
          <p:nvPr/>
        </p:nvPicPr>
        <p:blipFill>
          <a:blip r:embed="rId5"/>
          <a:stretch>
            <a:fillRect/>
          </a:stretch>
        </p:blipFill>
        <p:spPr>
          <a:xfrm>
            <a:off x="2975198" y="1342755"/>
            <a:ext cx="5797327" cy="2178536"/>
          </a:xfrm>
          <a:prstGeom prst="rect">
            <a:avLst/>
          </a:prstGeom>
        </p:spPr>
      </p:pic>
      <p:pic>
        <p:nvPicPr>
          <p:cNvPr id="8" name="图片 7">
            <a:extLst>
              <a:ext uri="{FF2B5EF4-FFF2-40B4-BE49-F238E27FC236}">
                <a16:creationId xmlns:a16="http://schemas.microsoft.com/office/drawing/2014/main" id="{63ED2A56-453D-4B2C-BC5A-CA4846C83640}"/>
              </a:ext>
            </a:extLst>
          </p:cNvPr>
          <p:cNvPicPr>
            <a:picLocks noChangeAspect="1"/>
          </p:cNvPicPr>
          <p:nvPr/>
        </p:nvPicPr>
        <p:blipFill>
          <a:blip r:embed="rId6"/>
          <a:stretch>
            <a:fillRect/>
          </a:stretch>
        </p:blipFill>
        <p:spPr>
          <a:xfrm>
            <a:off x="107504" y="3494652"/>
            <a:ext cx="6048375" cy="3162300"/>
          </a:xfrm>
          <a:prstGeom prst="rect">
            <a:avLst/>
          </a:prstGeom>
        </p:spPr>
      </p:pic>
    </p:spTree>
    <p:extLst>
      <p:ext uri="{BB962C8B-B14F-4D97-AF65-F5344CB8AC3E}">
        <p14:creationId xmlns:p14="http://schemas.microsoft.com/office/powerpoint/2010/main" val="305281277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A149BF27-CED7-424A-9044-9209D75D264E}"/>
              </a:ext>
            </a:extLst>
          </p:cNvPr>
          <p:cNvPicPr>
            <a:picLocks noChangeAspect="1"/>
          </p:cNvPicPr>
          <p:nvPr/>
        </p:nvPicPr>
        <p:blipFill>
          <a:blip r:embed="rId3"/>
          <a:stretch>
            <a:fillRect/>
          </a:stretch>
        </p:blipFill>
        <p:spPr>
          <a:xfrm>
            <a:off x="0" y="76200"/>
            <a:ext cx="9144000" cy="6705600"/>
          </a:xfrm>
          <a:prstGeom prst="rect">
            <a:avLst/>
          </a:prstGeom>
        </p:spPr>
      </p:pic>
      <p:sp>
        <p:nvSpPr>
          <p:cNvPr id="25" name="TextBox 24"/>
          <p:cNvSpPr txBox="1"/>
          <p:nvPr/>
        </p:nvSpPr>
        <p:spPr>
          <a:xfrm>
            <a:off x="218541" y="321726"/>
            <a:ext cx="3949799" cy="346249"/>
          </a:xfrm>
          <a:prstGeom prst="rect">
            <a:avLst/>
          </a:prstGeom>
          <a:noFill/>
        </p:spPr>
        <p:txBody>
          <a:bodyPr vert="horz" wrap="none" lIns="0" tIns="0" rIns="0" bIns="0" rtlCol="0">
            <a:spAutoFit/>
          </a:bodyPr>
          <a:lstStyle/>
          <a:p>
            <a:pPr>
              <a:lnSpc>
                <a:spcPts val="2687"/>
              </a:lnSpc>
            </a:pPr>
            <a:r>
              <a:rPr lang="zh-CN" altLang="en-US" sz="2796" dirty="0">
                <a:solidFill>
                  <a:srgbClr val="000000"/>
                </a:solidFill>
                <a:latin typeface="幼圆"/>
              </a:rPr>
              <a:t>神经网络的变量的关系式</a:t>
            </a:r>
          </a:p>
        </p:txBody>
      </p:sp>
      <p:sp>
        <p:nvSpPr>
          <p:cNvPr id="3" name="灯片编号占位符 2"/>
          <p:cNvSpPr>
            <a:spLocks noGrp="1"/>
          </p:cNvSpPr>
          <p:nvPr>
            <p:ph type="sldNum" sz="quarter" idx="12"/>
          </p:nvPr>
        </p:nvSpPr>
        <p:spPr/>
        <p:txBody>
          <a:bodyPr/>
          <a:lstStyle/>
          <a:p>
            <a:fld id="{33EDA0CF-E687-4F94-BAB7-F9F852428243}" type="slidenum">
              <a:rPr lang="zh-CN" altLang="en-US" smtClean="0"/>
              <a:pPr/>
              <a:t>51</a:t>
            </a:fld>
            <a:endParaRPr lang="zh-CN" altLang="en-US"/>
          </a:p>
        </p:txBody>
      </p:sp>
      <p:pic>
        <p:nvPicPr>
          <p:cNvPr id="5" name="图片 4">
            <a:extLst>
              <a:ext uri="{FF2B5EF4-FFF2-40B4-BE49-F238E27FC236}">
                <a16:creationId xmlns:a16="http://schemas.microsoft.com/office/drawing/2014/main" id="{E685115A-7A75-478A-B42B-AD443826AEDB}"/>
              </a:ext>
            </a:extLst>
          </p:cNvPr>
          <p:cNvPicPr>
            <a:picLocks noChangeAspect="1"/>
          </p:cNvPicPr>
          <p:nvPr/>
        </p:nvPicPr>
        <p:blipFill>
          <a:blip r:embed="rId4"/>
          <a:stretch>
            <a:fillRect/>
          </a:stretch>
        </p:blipFill>
        <p:spPr>
          <a:xfrm>
            <a:off x="1619673" y="836712"/>
            <a:ext cx="4752528" cy="2109191"/>
          </a:xfrm>
          <a:prstGeom prst="rect">
            <a:avLst/>
          </a:prstGeom>
        </p:spPr>
      </p:pic>
      <p:pic>
        <p:nvPicPr>
          <p:cNvPr id="7" name="图片 6">
            <a:extLst>
              <a:ext uri="{FF2B5EF4-FFF2-40B4-BE49-F238E27FC236}">
                <a16:creationId xmlns:a16="http://schemas.microsoft.com/office/drawing/2014/main" id="{051BE0A5-7C26-4ED8-8B72-F6025A16E306}"/>
              </a:ext>
            </a:extLst>
          </p:cNvPr>
          <p:cNvPicPr>
            <a:picLocks noChangeAspect="1"/>
          </p:cNvPicPr>
          <p:nvPr/>
        </p:nvPicPr>
        <p:blipFill>
          <a:blip r:embed="rId5"/>
          <a:stretch>
            <a:fillRect/>
          </a:stretch>
        </p:blipFill>
        <p:spPr>
          <a:xfrm>
            <a:off x="975610" y="2963009"/>
            <a:ext cx="6385459" cy="3416424"/>
          </a:xfrm>
          <a:prstGeom prst="rect">
            <a:avLst/>
          </a:prstGeom>
        </p:spPr>
      </p:pic>
    </p:spTree>
    <p:extLst>
      <p:ext uri="{BB962C8B-B14F-4D97-AF65-F5344CB8AC3E}">
        <p14:creationId xmlns:p14="http://schemas.microsoft.com/office/powerpoint/2010/main" val="404571500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E945B857-E01F-4099-9FD3-4C5F63B1DB71}"/>
              </a:ext>
            </a:extLst>
          </p:cNvPr>
          <p:cNvPicPr>
            <a:picLocks noChangeAspect="1"/>
          </p:cNvPicPr>
          <p:nvPr/>
        </p:nvPicPr>
        <p:blipFill>
          <a:blip r:embed="rId3"/>
          <a:stretch>
            <a:fillRect/>
          </a:stretch>
        </p:blipFill>
        <p:spPr>
          <a:xfrm>
            <a:off x="0" y="76200"/>
            <a:ext cx="9144000" cy="6705600"/>
          </a:xfrm>
          <a:prstGeom prst="rect">
            <a:avLst/>
          </a:prstGeom>
        </p:spPr>
      </p:pic>
      <p:sp>
        <p:nvSpPr>
          <p:cNvPr id="25" name="TextBox 24"/>
          <p:cNvSpPr txBox="1"/>
          <p:nvPr/>
        </p:nvSpPr>
        <p:spPr>
          <a:xfrm>
            <a:off x="218541" y="321726"/>
            <a:ext cx="3949799" cy="346249"/>
          </a:xfrm>
          <a:prstGeom prst="rect">
            <a:avLst/>
          </a:prstGeom>
          <a:noFill/>
        </p:spPr>
        <p:txBody>
          <a:bodyPr vert="horz" wrap="none" lIns="0" tIns="0" rIns="0" bIns="0" rtlCol="0">
            <a:spAutoFit/>
          </a:bodyPr>
          <a:lstStyle/>
          <a:p>
            <a:pPr>
              <a:lnSpc>
                <a:spcPts val="2687"/>
              </a:lnSpc>
            </a:pPr>
            <a:r>
              <a:rPr lang="zh-CN" altLang="en-US" sz="2796" dirty="0">
                <a:solidFill>
                  <a:srgbClr val="000000"/>
                </a:solidFill>
                <a:latin typeface="幼圆"/>
              </a:rPr>
              <a:t>神经网络的变量的关系式</a:t>
            </a:r>
          </a:p>
        </p:txBody>
      </p:sp>
      <p:sp>
        <p:nvSpPr>
          <p:cNvPr id="3" name="灯片编号占位符 2"/>
          <p:cNvSpPr>
            <a:spLocks noGrp="1"/>
          </p:cNvSpPr>
          <p:nvPr>
            <p:ph type="sldNum" sz="quarter" idx="12"/>
          </p:nvPr>
        </p:nvSpPr>
        <p:spPr/>
        <p:txBody>
          <a:bodyPr/>
          <a:lstStyle/>
          <a:p>
            <a:fld id="{33EDA0CF-E687-4F94-BAB7-F9F852428243}" type="slidenum">
              <a:rPr lang="zh-CN" altLang="en-US" smtClean="0"/>
              <a:pPr/>
              <a:t>52</a:t>
            </a:fld>
            <a:endParaRPr lang="zh-CN" altLang="en-US"/>
          </a:p>
        </p:txBody>
      </p:sp>
      <p:pic>
        <p:nvPicPr>
          <p:cNvPr id="5" name="图片 4">
            <a:extLst>
              <a:ext uri="{FF2B5EF4-FFF2-40B4-BE49-F238E27FC236}">
                <a16:creationId xmlns:a16="http://schemas.microsoft.com/office/drawing/2014/main" id="{1429C464-D334-4DF5-B7AA-ACAAF26FAE95}"/>
              </a:ext>
            </a:extLst>
          </p:cNvPr>
          <p:cNvPicPr>
            <a:picLocks noChangeAspect="1"/>
          </p:cNvPicPr>
          <p:nvPr/>
        </p:nvPicPr>
        <p:blipFill>
          <a:blip r:embed="rId4"/>
          <a:stretch>
            <a:fillRect/>
          </a:stretch>
        </p:blipFill>
        <p:spPr>
          <a:xfrm>
            <a:off x="218540" y="991244"/>
            <a:ext cx="8747017" cy="4958035"/>
          </a:xfrm>
          <a:prstGeom prst="rect">
            <a:avLst/>
          </a:prstGeom>
        </p:spPr>
      </p:pic>
    </p:spTree>
    <p:extLst>
      <p:ext uri="{BB962C8B-B14F-4D97-AF65-F5344CB8AC3E}">
        <p14:creationId xmlns:p14="http://schemas.microsoft.com/office/powerpoint/2010/main" val="8441531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9ED3BFBE-CE11-4FA0-A835-2D35BA164B2D}"/>
              </a:ext>
            </a:extLst>
          </p:cNvPr>
          <p:cNvPicPr>
            <a:picLocks noChangeAspect="1"/>
          </p:cNvPicPr>
          <p:nvPr/>
        </p:nvPicPr>
        <p:blipFill>
          <a:blip r:embed="rId3"/>
          <a:stretch>
            <a:fillRect/>
          </a:stretch>
        </p:blipFill>
        <p:spPr>
          <a:xfrm>
            <a:off x="0" y="76200"/>
            <a:ext cx="9144000" cy="6705600"/>
          </a:xfrm>
          <a:prstGeom prst="rect">
            <a:avLst/>
          </a:prstGeom>
        </p:spPr>
      </p:pic>
      <p:sp>
        <p:nvSpPr>
          <p:cNvPr id="25" name="TextBox 24"/>
          <p:cNvSpPr txBox="1"/>
          <p:nvPr/>
        </p:nvSpPr>
        <p:spPr>
          <a:xfrm>
            <a:off x="218541" y="321726"/>
            <a:ext cx="3231654" cy="346249"/>
          </a:xfrm>
          <a:prstGeom prst="rect">
            <a:avLst/>
          </a:prstGeom>
          <a:noFill/>
        </p:spPr>
        <p:txBody>
          <a:bodyPr vert="horz" wrap="none" lIns="0" tIns="0" rIns="0" bIns="0" rtlCol="0">
            <a:spAutoFit/>
          </a:bodyPr>
          <a:lstStyle/>
          <a:p>
            <a:pPr>
              <a:lnSpc>
                <a:spcPts val="2687"/>
              </a:lnSpc>
            </a:pPr>
            <a:r>
              <a:rPr lang="zh-CN" altLang="en-US" sz="2796" dirty="0">
                <a:solidFill>
                  <a:srgbClr val="000000"/>
                </a:solidFill>
                <a:latin typeface="幼圆"/>
              </a:rPr>
              <a:t>神经网络的代价函数</a:t>
            </a:r>
          </a:p>
        </p:txBody>
      </p:sp>
      <p:sp>
        <p:nvSpPr>
          <p:cNvPr id="3" name="灯片编号占位符 2"/>
          <p:cNvSpPr>
            <a:spLocks noGrp="1"/>
          </p:cNvSpPr>
          <p:nvPr>
            <p:ph type="sldNum" sz="quarter" idx="12"/>
          </p:nvPr>
        </p:nvSpPr>
        <p:spPr/>
        <p:txBody>
          <a:bodyPr/>
          <a:lstStyle/>
          <a:p>
            <a:fld id="{33EDA0CF-E687-4F94-BAB7-F9F852428243}" type="slidenum">
              <a:rPr lang="zh-CN" altLang="en-US" smtClean="0"/>
              <a:pPr/>
              <a:t>53</a:t>
            </a:fld>
            <a:endParaRPr lang="zh-CN" altLang="en-US"/>
          </a:p>
        </p:txBody>
      </p:sp>
      <p:sp>
        <p:nvSpPr>
          <p:cNvPr id="2" name="TextBox 24">
            <a:extLst>
              <a:ext uri="{FF2B5EF4-FFF2-40B4-BE49-F238E27FC236}">
                <a16:creationId xmlns:a16="http://schemas.microsoft.com/office/drawing/2014/main" id="{BAE62E6F-9F6E-4FB2-B164-D87ABA599C25}"/>
              </a:ext>
            </a:extLst>
          </p:cNvPr>
          <p:cNvSpPr txBox="1"/>
          <p:nvPr/>
        </p:nvSpPr>
        <p:spPr>
          <a:xfrm>
            <a:off x="195100" y="918103"/>
            <a:ext cx="8745947" cy="2244845"/>
          </a:xfrm>
          <a:prstGeom prst="rect">
            <a:avLst/>
          </a:prstGeom>
          <a:noFill/>
        </p:spPr>
        <p:txBody>
          <a:bodyPr vert="horz" wrap="square" lIns="0" tIns="0" rIns="0" bIns="0" rtlCol="0">
            <a:spAutoFit/>
          </a:bodyPr>
          <a:lstStyle/>
          <a:p>
            <a:pPr>
              <a:lnSpc>
                <a:spcPts val="3600"/>
              </a:lnSpc>
            </a:pPr>
            <a:r>
              <a:rPr lang="zh-CN" altLang="en-US" sz="2400" dirty="0">
                <a:solidFill>
                  <a:srgbClr val="000000"/>
                </a:solidFill>
                <a:latin typeface="幼圆"/>
              </a:rPr>
              <a:t>    用于数据分析的数学模型是由</a:t>
            </a:r>
            <a:r>
              <a:rPr lang="zh-CN" altLang="en-US" sz="2400" b="1" dirty="0">
                <a:solidFill>
                  <a:srgbClr val="0070C0"/>
                </a:solidFill>
                <a:latin typeface="幼圆"/>
              </a:rPr>
              <a:t>参数</a:t>
            </a:r>
            <a:r>
              <a:rPr lang="zh-CN" altLang="en-US" sz="2400" dirty="0">
                <a:solidFill>
                  <a:srgbClr val="000000"/>
                </a:solidFill>
                <a:latin typeface="幼圆"/>
              </a:rPr>
              <a:t>确定的。</a:t>
            </a:r>
            <a:endParaRPr lang="en-US" altLang="zh-CN" sz="2400" dirty="0">
              <a:solidFill>
                <a:srgbClr val="000000"/>
              </a:solidFill>
              <a:latin typeface="幼圆"/>
            </a:endParaRPr>
          </a:p>
          <a:p>
            <a:pPr>
              <a:lnSpc>
                <a:spcPts val="3600"/>
              </a:lnSpc>
            </a:pPr>
            <a:r>
              <a:rPr lang="en-US" altLang="zh-CN" sz="2400" dirty="0">
                <a:solidFill>
                  <a:srgbClr val="000000"/>
                </a:solidFill>
                <a:latin typeface="幼圆"/>
              </a:rPr>
              <a:t>    </a:t>
            </a:r>
            <a:r>
              <a:rPr lang="zh-CN" altLang="en-US" sz="2400" dirty="0">
                <a:solidFill>
                  <a:srgbClr val="000000"/>
                </a:solidFill>
                <a:latin typeface="幼圆"/>
              </a:rPr>
              <a:t>在神经网络中，</a:t>
            </a:r>
            <a:r>
              <a:rPr lang="zh-CN" altLang="en-US" sz="2400" b="1" dirty="0">
                <a:solidFill>
                  <a:srgbClr val="0070C0"/>
                </a:solidFill>
                <a:latin typeface="幼圆"/>
              </a:rPr>
              <a:t>权重和偏置就是这样的参数</a:t>
            </a:r>
            <a:r>
              <a:rPr lang="zh-CN" altLang="en-US" sz="2400" dirty="0">
                <a:solidFill>
                  <a:srgbClr val="000000"/>
                </a:solidFill>
                <a:latin typeface="幼圆"/>
              </a:rPr>
              <a:t>。通过调整这些参数，使模型的输出符合实际的数据（在神经网络中就是学习数据），从而确定数学模型，这个过程在数学上称为</a:t>
            </a:r>
            <a:r>
              <a:rPr lang="zh-CN" altLang="en-US" sz="2400" b="1" dirty="0">
                <a:solidFill>
                  <a:srgbClr val="0070C0"/>
                </a:solidFill>
                <a:latin typeface="幼圆"/>
              </a:rPr>
              <a:t>最优化</a:t>
            </a:r>
            <a:r>
              <a:rPr lang="zh-CN" altLang="en-US" sz="2400" dirty="0">
                <a:solidFill>
                  <a:srgbClr val="000000"/>
                </a:solidFill>
                <a:latin typeface="幼圆"/>
              </a:rPr>
              <a:t>，在神经网络中则称为</a:t>
            </a:r>
            <a:r>
              <a:rPr lang="zh-CN" altLang="en-US" sz="2400" b="1" dirty="0">
                <a:solidFill>
                  <a:srgbClr val="0070C0"/>
                </a:solidFill>
                <a:latin typeface="幼圆"/>
              </a:rPr>
              <a:t>学习</a:t>
            </a:r>
            <a:r>
              <a:rPr lang="zh-CN" altLang="en-US" sz="2400" dirty="0">
                <a:solidFill>
                  <a:srgbClr val="000000"/>
                </a:solidFill>
                <a:latin typeface="幼圆"/>
              </a:rPr>
              <a:t>。</a:t>
            </a:r>
          </a:p>
        </p:txBody>
      </p:sp>
      <p:pic>
        <p:nvPicPr>
          <p:cNvPr id="10" name="图片 9">
            <a:extLst>
              <a:ext uri="{FF2B5EF4-FFF2-40B4-BE49-F238E27FC236}">
                <a16:creationId xmlns:a16="http://schemas.microsoft.com/office/drawing/2014/main" id="{9375E0EC-3154-4016-A997-B839FCCA78CD}"/>
              </a:ext>
            </a:extLst>
          </p:cNvPr>
          <p:cNvPicPr>
            <a:picLocks noChangeAspect="1"/>
          </p:cNvPicPr>
          <p:nvPr/>
        </p:nvPicPr>
        <p:blipFill>
          <a:blip r:embed="rId4"/>
          <a:stretch>
            <a:fillRect/>
          </a:stretch>
        </p:blipFill>
        <p:spPr>
          <a:xfrm>
            <a:off x="381000" y="3260725"/>
            <a:ext cx="8305800" cy="3095625"/>
          </a:xfrm>
          <a:prstGeom prst="rect">
            <a:avLst/>
          </a:prstGeom>
        </p:spPr>
      </p:pic>
    </p:spTree>
    <p:extLst>
      <p:ext uri="{BB962C8B-B14F-4D97-AF65-F5344CB8AC3E}">
        <p14:creationId xmlns:p14="http://schemas.microsoft.com/office/powerpoint/2010/main" val="3494513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E1DA7351-469E-4813-8EC4-B598DB187208}"/>
              </a:ext>
            </a:extLst>
          </p:cNvPr>
          <p:cNvPicPr>
            <a:picLocks noChangeAspect="1"/>
          </p:cNvPicPr>
          <p:nvPr/>
        </p:nvPicPr>
        <p:blipFill>
          <a:blip r:embed="rId3"/>
          <a:stretch>
            <a:fillRect/>
          </a:stretch>
        </p:blipFill>
        <p:spPr>
          <a:xfrm>
            <a:off x="0" y="76200"/>
            <a:ext cx="9144000" cy="6705600"/>
          </a:xfrm>
          <a:prstGeom prst="rect">
            <a:avLst/>
          </a:prstGeom>
        </p:spPr>
      </p:pic>
      <p:sp>
        <p:nvSpPr>
          <p:cNvPr id="25" name="TextBox 24"/>
          <p:cNvSpPr txBox="1"/>
          <p:nvPr/>
        </p:nvSpPr>
        <p:spPr>
          <a:xfrm>
            <a:off x="218541" y="321726"/>
            <a:ext cx="3231654" cy="346249"/>
          </a:xfrm>
          <a:prstGeom prst="rect">
            <a:avLst/>
          </a:prstGeom>
          <a:noFill/>
        </p:spPr>
        <p:txBody>
          <a:bodyPr vert="horz" wrap="none" lIns="0" tIns="0" rIns="0" bIns="0" rtlCol="0">
            <a:spAutoFit/>
          </a:bodyPr>
          <a:lstStyle/>
          <a:p>
            <a:pPr>
              <a:lnSpc>
                <a:spcPts val="2687"/>
              </a:lnSpc>
            </a:pPr>
            <a:r>
              <a:rPr lang="zh-CN" altLang="en-US" sz="2796" dirty="0">
                <a:solidFill>
                  <a:srgbClr val="000000"/>
                </a:solidFill>
                <a:latin typeface="幼圆"/>
              </a:rPr>
              <a:t>神经网络的代价函数</a:t>
            </a:r>
          </a:p>
        </p:txBody>
      </p:sp>
      <p:sp>
        <p:nvSpPr>
          <p:cNvPr id="3" name="灯片编号占位符 2"/>
          <p:cNvSpPr>
            <a:spLocks noGrp="1"/>
          </p:cNvSpPr>
          <p:nvPr>
            <p:ph type="sldNum" sz="quarter" idx="12"/>
          </p:nvPr>
        </p:nvSpPr>
        <p:spPr/>
        <p:txBody>
          <a:bodyPr/>
          <a:lstStyle/>
          <a:p>
            <a:fld id="{33EDA0CF-E687-4F94-BAB7-F9F852428243}" type="slidenum">
              <a:rPr lang="zh-CN" altLang="en-US" smtClean="0"/>
              <a:pPr/>
              <a:t>54</a:t>
            </a:fld>
            <a:endParaRPr lang="zh-CN" altLang="en-US"/>
          </a:p>
        </p:txBody>
      </p:sp>
      <p:pic>
        <p:nvPicPr>
          <p:cNvPr id="4" name="图片 3">
            <a:extLst>
              <a:ext uri="{FF2B5EF4-FFF2-40B4-BE49-F238E27FC236}">
                <a16:creationId xmlns:a16="http://schemas.microsoft.com/office/drawing/2014/main" id="{3A1F0C68-5397-479B-BE19-EA47D6F11FB9}"/>
              </a:ext>
            </a:extLst>
          </p:cNvPr>
          <p:cNvPicPr>
            <a:picLocks noChangeAspect="1"/>
          </p:cNvPicPr>
          <p:nvPr/>
        </p:nvPicPr>
        <p:blipFill>
          <a:blip r:embed="rId4"/>
          <a:stretch>
            <a:fillRect/>
          </a:stretch>
        </p:blipFill>
        <p:spPr>
          <a:xfrm>
            <a:off x="142875" y="752343"/>
            <a:ext cx="8543925" cy="2219325"/>
          </a:xfrm>
          <a:prstGeom prst="rect">
            <a:avLst/>
          </a:prstGeom>
        </p:spPr>
      </p:pic>
      <p:pic>
        <p:nvPicPr>
          <p:cNvPr id="7" name="图片 6">
            <a:extLst>
              <a:ext uri="{FF2B5EF4-FFF2-40B4-BE49-F238E27FC236}">
                <a16:creationId xmlns:a16="http://schemas.microsoft.com/office/drawing/2014/main" id="{BF3DF009-65C4-42B3-A69A-289573B9996D}"/>
              </a:ext>
            </a:extLst>
          </p:cNvPr>
          <p:cNvPicPr>
            <a:picLocks noChangeAspect="1"/>
          </p:cNvPicPr>
          <p:nvPr/>
        </p:nvPicPr>
        <p:blipFill>
          <a:blip r:embed="rId5"/>
          <a:stretch>
            <a:fillRect/>
          </a:stretch>
        </p:blipFill>
        <p:spPr>
          <a:xfrm>
            <a:off x="254793" y="2733708"/>
            <a:ext cx="8320087" cy="3683338"/>
          </a:xfrm>
          <a:prstGeom prst="rect">
            <a:avLst/>
          </a:prstGeom>
        </p:spPr>
      </p:pic>
      <p:pic>
        <p:nvPicPr>
          <p:cNvPr id="8" name="图片 7">
            <a:extLst>
              <a:ext uri="{FF2B5EF4-FFF2-40B4-BE49-F238E27FC236}">
                <a16:creationId xmlns:a16="http://schemas.microsoft.com/office/drawing/2014/main" id="{BD79F572-6D2E-4F1F-8030-658EAFFB943B}"/>
              </a:ext>
            </a:extLst>
          </p:cNvPr>
          <p:cNvPicPr>
            <a:picLocks noChangeAspect="1"/>
          </p:cNvPicPr>
          <p:nvPr/>
        </p:nvPicPr>
        <p:blipFill>
          <a:blip r:embed="rId6"/>
          <a:stretch>
            <a:fillRect/>
          </a:stretch>
        </p:blipFill>
        <p:spPr>
          <a:xfrm>
            <a:off x="4650772" y="4632918"/>
            <a:ext cx="4253669" cy="633880"/>
          </a:xfrm>
          <a:prstGeom prst="rect">
            <a:avLst/>
          </a:prstGeom>
        </p:spPr>
      </p:pic>
    </p:spTree>
    <p:extLst>
      <p:ext uri="{BB962C8B-B14F-4D97-AF65-F5344CB8AC3E}">
        <p14:creationId xmlns:p14="http://schemas.microsoft.com/office/powerpoint/2010/main" val="3295675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BA01F3F6-8940-48FD-ABAD-D550723D697B}"/>
              </a:ext>
            </a:extLst>
          </p:cNvPr>
          <p:cNvPicPr>
            <a:picLocks noChangeAspect="1"/>
          </p:cNvPicPr>
          <p:nvPr/>
        </p:nvPicPr>
        <p:blipFill>
          <a:blip r:embed="rId3"/>
          <a:stretch>
            <a:fillRect/>
          </a:stretch>
        </p:blipFill>
        <p:spPr>
          <a:xfrm>
            <a:off x="0" y="76200"/>
            <a:ext cx="9144000" cy="6705600"/>
          </a:xfrm>
          <a:prstGeom prst="rect">
            <a:avLst/>
          </a:prstGeom>
        </p:spPr>
      </p:pic>
      <p:pic>
        <p:nvPicPr>
          <p:cNvPr id="7" name="图片 6">
            <a:extLst>
              <a:ext uri="{FF2B5EF4-FFF2-40B4-BE49-F238E27FC236}">
                <a16:creationId xmlns:a16="http://schemas.microsoft.com/office/drawing/2014/main" id="{083EB662-8D03-4409-B449-8F9E155C4FFC}"/>
              </a:ext>
            </a:extLst>
          </p:cNvPr>
          <p:cNvPicPr>
            <a:picLocks noChangeAspect="1"/>
          </p:cNvPicPr>
          <p:nvPr/>
        </p:nvPicPr>
        <p:blipFill>
          <a:blip r:embed="rId4"/>
          <a:stretch>
            <a:fillRect/>
          </a:stretch>
        </p:blipFill>
        <p:spPr>
          <a:xfrm>
            <a:off x="1187624" y="1915621"/>
            <a:ext cx="5873257" cy="3116089"/>
          </a:xfrm>
          <a:prstGeom prst="rect">
            <a:avLst/>
          </a:prstGeom>
        </p:spPr>
      </p:pic>
      <p:sp>
        <p:nvSpPr>
          <p:cNvPr id="25" name="TextBox 24"/>
          <p:cNvSpPr txBox="1"/>
          <p:nvPr/>
        </p:nvSpPr>
        <p:spPr>
          <a:xfrm>
            <a:off x="218541" y="321726"/>
            <a:ext cx="3231654" cy="346249"/>
          </a:xfrm>
          <a:prstGeom prst="rect">
            <a:avLst/>
          </a:prstGeom>
          <a:noFill/>
        </p:spPr>
        <p:txBody>
          <a:bodyPr vert="horz" wrap="none" lIns="0" tIns="0" rIns="0" bIns="0" rtlCol="0">
            <a:spAutoFit/>
          </a:bodyPr>
          <a:lstStyle/>
          <a:p>
            <a:pPr>
              <a:lnSpc>
                <a:spcPts val="2687"/>
              </a:lnSpc>
            </a:pPr>
            <a:r>
              <a:rPr lang="zh-CN" altLang="en-US" sz="2796" dirty="0">
                <a:solidFill>
                  <a:srgbClr val="000000"/>
                </a:solidFill>
                <a:latin typeface="幼圆"/>
              </a:rPr>
              <a:t>神经网络的代价函数</a:t>
            </a:r>
          </a:p>
        </p:txBody>
      </p:sp>
      <p:sp>
        <p:nvSpPr>
          <p:cNvPr id="3" name="灯片编号占位符 2"/>
          <p:cNvSpPr>
            <a:spLocks noGrp="1"/>
          </p:cNvSpPr>
          <p:nvPr>
            <p:ph type="sldNum" sz="quarter" idx="12"/>
          </p:nvPr>
        </p:nvSpPr>
        <p:spPr/>
        <p:txBody>
          <a:bodyPr/>
          <a:lstStyle/>
          <a:p>
            <a:fld id="{33EDA0CF-E687-4F94-BAB7-F9F852428243}" type="slidenum">
              <a:rPr lang="zh-CN" altLang="en-US" smtClean="0"/>
              <a:pPr/>
              <a:t>55</a:t>
            </a:fld>
            <a:endParaRPr lang="zh-CN" altLang="en-US"/>
          </a:p>
        </p:txBody>
      </p:sp>
      <p:pic>
        <p:nvPicPr>
          <p:cNvPr id="4" name="图片 3">
            <a:extLst>
              <a:ext uri="{FF2B5EF4-FFF2-40B4-BE49-F238E27FC236}">
                <a16:creationId xmlns:a16="http://schemas.microsoft.com/office/drawing/2014/main" id="{BD23EBED-7B7E-4920-9FA1-9400864FF71D}"/>
              </a:ext>
            </a:extLst>
          </p:cNvPr>
          <p:cNvPicPr>
            <a:picLocks noChangeAspect="1"/>
          </p:cNvPicPr>
          <p:nvPr/>
        </p:nvPicPr>
        <p:blipFill>
          <a:blip r:embed="rId5"/>
          <a:stretch>
            <a:fillRect/>
          </a:stretch>
        </p:blipFill>
        <p:spPr>
          <a:xfrm>
            <a:off x="314325" y="698738"/>
            <a:ext cx="8372475" cy="1247775"/>
          </a:xfrm>
          <a:prstGeom prst="rect">
            <a:avLst/>
          </a:prstGeom>
        </p:spPr>
      </p:pic>
      <p:pic>
        <p:nvPicPr>
          <p:cNvPr id="8" name="图片 7">
            <a:extLst>
              <a:ext uri="{FF2B5EF4-FFF2-40B4-BE49-F238E27FC236}">
                <a16:creationId xmlns:a16="http://schemas.microsoft.com/office/drawing/2014/main" id="{ED2012AF-3208-4208-9647-6C5E3B6A1C6D}"/>
              </a:ext>
            </a:extLst>
          </p:cNvPr>
          <p:cNvPicPr>
            <a:picLocks noChangeAspect="1"/>
          </p:cNvPicPr>
          <p:nvPr/>
        </p:nvPicPr>
        <p:blipFill>
          <a:blip r:embed="rId6"/>
          <a:stretch>
            <a:fillRect/>
          </a:stretch>
        </p:blipFill>
        <p:spPr>
          <a:xfrm>
            <a:off x="741164" y="5077811"/>
            <a:ext cx="7661672" cy="1643663"/>
          </a:xfrm>
          <a:prstGeom prst="rect">
            <a:avLst/>
          </a:prstGeom>
        </p:spPr>
      </p:pic>
    </p:spTree>
    <p:extLst>
      <p:ext uri="{BB962C8B-B14F-4D97-AF65-F5344CB8AC3E}">
        <p14:creationId xmlns:p14="http://schemas.microsoft.com/office/powerpoint/2010/main" val="214935325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F243666B-4373-48C9-BCC2-1A63E80A05BF}"/>
              </a:ext>
            </a:extLst>
          </p:cNvPr>
          <p:cNvPicPr>
            <a:picLocks noChangeAspect="1"/>
          </p:cNvPicPr>
          <p:nvPr/>
        </p:nvPicPr>
        <p:blipFill>
          <a:blip r:embed="rId3"/>
          <a:stretch>
            <a:fillRect/>
          </a:stretch>
        </p:blipFill>
        <p:spPr>
          <a:xfrm>
            <a:off x="0" y="76200"/>
            <a:ext cx="9144000" cy="6705600"/>
          </a:xfrm>
          <a:prstGeom prst="rect">
            <a:avLst/>
          </a:prstGeom>
        </p:spPr>
      </p:pic>
      <p:pic>
        <p:nvPicPr>
          <p:cNvPr id="7" name="图片 6">
            <a:extLst>
              <a:ext uri="{FF2B5EF4-FFF2-40B4-BE49-F238E27FC236}">
                <a16:creationId xmlns:a16="http://schemas.microsoft.com/office/drawing/2014/main" id="{77FB9629-59E3-48A7-9B84-B018B2D962BB}"/>
              </a:ext>
            </a:extLst>
          </p:cNvPr>
          <p:cNvPicPr>
            <a:picLocks noChangeAspect="1"/>
          </p:cNvPicPr>
          <p:nvPr/>
        </p:nvPicPr>
        <p:blipFill>
          <a:blip r:embed="rId4"/>
          <a:stretch>
            <a:fillRect/>
          </a:stretch>
        </p:blipFill>
        <p:spPr>
          <a:xfrm>
            <a:off x="2545569" y="5742231"/>
            <a:ext cx="2890528" cy="905835"/>
          </a:xfrm>
          <a:prstGeom prst="rect">
            <a:avLst/>
          </a:prstGeom>
        </p:spPr>
      </p:pic>
      <p:sp>
        <p:nvSpPr>
          <p:cNvPr id="25" name="TextBox 24"/>
          <p:cNvSpPr txBox="1"/>
          <p:nvPr/>
        </p:nvSpPr>
        <p:spPr>
          <a:xfrm>
            <a:off x="218541" y="321726"/>
            <a:ext cx="3231654" cy="346249"/>
          </a:xfrm>
          <a:prstGeom prst="rect">
            <a:avLst/>
          </a:prstGeom>
          <a:noFill/>
        </p:spPr>
        <p:txBody>
          <a:bodyPr vert="horz" wrap="none" lIns="0" tIns="0" rIns="0" bIns="0" rtlCol="0">
            <a:spAutoFit/>
          </a:bodyPr>
          <a:lstStyle/>
          <a:p>
            <a:pPr>
              <a:lnSpc>
                <a:spcPts val="2687"/>
              </a:lnSpc>
            </a:pPr>
            <a:r>
              <a:rPr lang="zh-CN" altLang="en-US" sz="2796" dirty="0">
                <a:solidFill>
                  <a:srgbClr val="000000"/>
                </a:solidFill>
                <a:latin typeface="幼圆"/>
              </a:rPr>
              <a:t>神经网络的代价函数</a:t>
            </a:r>
          </a:p>
        </p:txBody>
      </p:sp>
      <p:sp>
        <p:nvSpPr>
          <p:cNvPr id="3" name="灯片编号占位符 2"/>
          <p:cNvSpPr>
            <a:spLocks noGrp="1"/>
          </p:cNvSpPr>
          <p:nvPr>
            <p:ph type="sldNum" sz="quarter" idx="12"/>
          </p:nvPr>
        </p:nvSpPr>
        <p:spPr/>
        <p:txBody>
          <a:bodyPr/>
          <a:lstStyle/>
          <a:p>
            <a:fld id="{33EDA0CF-E687-4F94-BAB7-F9F852428243}" type="slidenum">
              <a:rPr lang="zh-CN" altLang="en-US" smtClean="0"/>
              <a:pPr/>
              <a:t>56</a:t>
            </a:fld>
            <a:endParaRPr lang="zh-CN" altLang="en-US"/>
          </a:p>
        </p:txBody>
      </p:sp>
      <p:pic>
        <p:nvPicPr>
          <p:cNvPr id="5" name="图片 4">
            <a:extLst>
              <a:ext uri="{FF2B5EF4-FFF2-40B4-BE49-F238E27FC236}">
                <a16:creationId xmlns:a16="http://schemas.microsoft.com/office/drawing/2014/main" id="{4BF4CC29-90AA-443D-82E8-4C6B2ABF37C8}"/>
              </a:ext>
            </a:extLst>
          </p:cNvPr>
          <p:cNvPicPr>
            <a:picLocks noChangeAspect="1"/>
          </p:cNvPicPr>
          <p:nvPr/>
        </p:nvPicPr>
        <p:blipFill>
          <a:blip r:embed="rId5"/>
          <a:stretch>
            <a:fillRect/>
          </a:stretch>
        </p:blipFill>
        <p:spPr>
          <a:xfrm>
            <a:off x="395287" y="2378013"/>
            <a:ext cx="8353425" cy="3543300"/>
          </a:xfrm>
          <a:prstGeom prst="rect">
            <a:avLst/>
          </a:prstGeom>
        </p:spPr>
      </p:pic>
      <p:pic>
        <p:nvPicPr>
          <p:cNvPr id="4" name="图片 3">
            <a:extLst>
              <a:ext uri="{FF2B5EF4-FFF2-40B4-BE49-F238E27FC236}">
                <a16:creationId xmlns:a16="http://schemas.microsoft.com/office/drawing/2014/main" id="{11AE285D-6E0F-4836-86B3-71181B5A24F3}"/>
              </a:ext>
            </a:extLst>
          </p:cNvPr>
          <p:cNvPicPr>
            <a:picLocks noChangeAspect="1"/>
          </p:cNvPicPr>
          <p:nvPr/>
        </p:nvPicPr>
        <p:blipFill>
          <a:blip r:embed="rId6"/>
          <a:stretch>
            <a:fillRect/>
          </a:stretch>
        </p:blipFill>
        <p:spPr>
          <a:xfrm>
            <a:off x="539552" y="756773"/>
            <a:ext cx="7661672" cy="1567160"/>
          </a:xfrm>
          <a:prstGeom prst="rect">
            <a:avLst/>
          </a:prstGeom>
        </p:spPr>
      </p:pic>
    </p:spTree>
    <p:extLst>
      <p:ext uri="{BB962C8B-B14F-4D97-AF65-F5344CB8AC3E}">
        <p14:creationId xmlns:p14="http://schemas.microsoft.com/office/powerpoint/2010/main" val="933798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down)">
                                      <p:cBhvr>
                                        <p:cTn id="1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C1B02278-8438-4377-80A7-8F1B2BEBB170}"/>
              </a:ext>
            </a:extLst>
          </p:cNvPr>
          <p:cNvPicPr>
            <a:picLocks noChangeAspect="1"/>
          </p:cNvPicPr>
          <p:nvPr/>
        </p:nvPicPr>
        <p:blipFill>
          <a:blip r:embed="rId4"/>
          <a:stretch>
            <a:fillRect/>
          </a:stretch>
        </p:blipFill>
        <p:spPr>
          <a:xfrm>
            <a:off x="85869" y="0"/>
            <a:ext cx="9144000" cy="6705600"/>
          </a:xfrm>
          <a:prstGeom prst="rect">
            <a:avLst/>
          </a:prstGeom>
        </p:spPr>
      </p:pic>
      <p:sp>
        <p:nvSpPr>
          <p:cNvPr id="25" name="TextBox 24"/>
          <p:cNvSpPr txBox="1"/>
          <p:nvPr/>
        </p:nvSpPr>
        <p:spPr>
          <a:xfrm>
            <a:off x="218541" y="321726"/>
            <a:ext cx="3231654" cy="346249"/>
          </a:xfrm>
          <a:prstGeom prst="rect">
            <a:avLst/>
          </a:prstGeom>
          <a:noFill/>
        </p:spPr>
        <p:txBody>
          <a:bodyPr vert="horz" wrap="none" lIns="0" tIns="0" rIns="0" bIns="0" rtlCol="0">
            <a:spAutoFit/>
          </a:bodyPr>
          <a:lstStyle/>
          <a:p>
            <a:pPr>
              <a:lnSpc>
                <a:spcPts val="2687"/>
              </a:lnSpc>
            </a:pPr>
            <a:r>
              <a:rPr lang="zh-CN" altLang="en-US" sz="2796" dirty="0">
                <a:solidFill>
                  <a:srgbClr val="000000"/>
                </a:solidFill>
                <a:latin typeface="幼圆"/>
              </a:rPr>
              <a:t>神经网络的代价函数</a:t>
            </a:r>
          </a:p>
        </p:txBody>
      </p:sp>
      <p:sp>
        <p:nvSpPr>
          <p:cNvPr id="3" name="灯片编号占位符 2"/>
          <p:cNvSpPr>
            <a:spLocks noGrp="1"/>
          </p:cNvSpPr>
          <p:nvPr>
            <p:ph type="sldNum" sz="quarter" idx="12"/>
          </p:nvPr>
        </p:nvSpPr>
        <p:spPr/>
        <p:txBody>
          <a:bodyPr/>
          <a:lstStyle/>
          <a:p>
            <a:fld id="{33EDA0CF-E687-4F94-BAB7-F9F852428243}" type="slidenum">
              <a:rPr lang="zh-CN" altLang="en-US" smtClean="0"/>
              <a:pPr/>
              <a:t>57</a:t>
            </a:fld>
            <a:endParaRPr lang="zh-CN" altLang="en-US"/>
          </a:p>
        </p:txBody>
      </p:sp>
      <p:pic>
        <p:nvPicPr>
          <p:cNvPr id="6" name="图片 5">
            <a:extLst>
              <a:ext uri="{FF2B5EF4-FFF2-40B4-BE49-F238E27FC236}">
                <a16:creationId xmlns:a16="http://schemas.microsoft.com/office/drawing/2014/main" id="{4DFF634D-8EA6-45FA-8EFD-402ADF486F53}"/>
              </a:ext>
            </a:extLst>
          </p:cNvPr>
          <p:cNvPicPr>
            <a:picLocks noChangeAspect="1"/>
          </p:cNvPicPr>
          <p:nvPr/>
        </p:nvPicPr>
        <p:blipFill>
          <a:blip r:embed="rId5"/>
          <a:stretch>
            <a:fillRect/>
          </a:stretch>
        </p:blipFill>
        <p:spPr>
          <a:xfrm>
            <a:off x="85869" y="887199"/>
            <a:ext cx="8818209" cy="4856745"/>
          </a:xfrm>
          <a:prstGeom prst="rect">
            <a:avLst/>
          </a:prstGeom>
        </p:spPr>
      </p:pic>
      <p:pic>
        <p:nvPicPr>
          <p:cNvPr id="2" name="Picture 2">
            <a:extLst>
              <a:ext uri="{FF2B5EF4-FFF2-40B4-BE49-F238E27FC236}">
                <a16:creationId xmlns:a16="http://schemas.microsoft.com/office/drawing/2014/main" id="{3584DC73-5C3E-41B4-B4A3-9CA7536C7669}"/>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768896" y="5846144"/>
            <a:ext cx="6851104" cy="566453"/>
          </a:xfrm>
          <a:prstGeom prst="rect">
            <a:avLst/>
          </a:prstGeom>
        </p:spPr>
      </p:pic>
    </p:spTree>
    <p:extLst>
      <p:ext uri="{BB962C8B-B14F-4D97-AF65-F5344CB8AC3E}">
        <p14:creationId xmlns:p14="http://schemas.microsoft.com/office/powerpoint/2010/main" val="1672585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FD2250CE-2B64-4FC4-A656-68751EEB2396}"/>
              </a:ext>
            </a:extLst>
          </p:cNvPr>
          <p:cNvPicPr>
            <a:picLocks noChangeAspect="1"/>
          </p:cNvPicPr>
          <p:nvPr/>
        </p:nvPicPr>
        <p:blipFill>
          <a:blip r:embed="rId3"/>
          <a:stretch>
            <a:fillRect/>
          </a:stretch>
        </p:blipFill>
        <p:spPr>
          <a:xfrm>
            <a:off x="0" y="76200"/>
            <a:ext cx="9144000" cy="6705600"/>
          </a:xfrm>
          <a:prstGeom prst="rect">
            <a:avLst/>
          </a:prstGeom>
        </p:spPr>
      </p:pic>
      <p:sp>
        <p:nvSpPr>
          <p:cNvPr id="25" name="TextBox 24"/>
          <p:cNvSpPr txBox="1"/>
          <p:nvPr/>
        </p:nvSpPr>
        <p:spPr>
          <a:xfrm>
            <a:off x="218541" y="321726"/>
            <a:ext cx="3231654" cy="346249"/>
          </a:xfrm>
          <a:prstGeom prst="rect">
            <a:avLst/>
          </a:prstGeom>
          <a:noFill/>
        </p:spPr>
        <p:txBody>
          <a:bodyPr vert="horz" wrap="none" lIns="0" tIns="0" rIns="0" bIns="0" rtlCol="0">
            <a:spAutoFit/>
          </a:bodyPr>
          <a:lstStyle/>
          <a:p>
            <a:pPr>
              <a:lnSpc>
                <a:spcPts val="2687"/>
              </a:lnSpc>
            </a:pPr>
            <a:r>
              <a:rPr lang="zh-CN" altLang="en-US" sz="2796" dirty="0">
                <a:solidFill>
                  <a:srgbClr val="000000"/>
                </a:solidFill>
                <a:latin typeface="幼圆"/>
              </a:rPr>
              <a:t>神经网络的代价函数</a:t>
            </a:r>
          </a:p>
        </p:txBody>
      </p:sp>
      <p:sp>
        <p:nvSpPr>
          <p:cNvPr id="3" name="灯片编号占位符 2"/>
          <p:cNvSpPr>
            <a:spLocks noGrp="1"/>
          </p:cNvSpPr>
          <p:nvPr>
            <p:ph type="sldNum" sz="quarter" idx="12"/>
          </p:nvPr>
        </p:nvSpPr>
        <p:spPr/>
        <p:txBody>
          <a:bodyPr/>
          <a:lstStyle/>
          <a:p>
            <a:fld id="{33EDA0CF-E687-4F94-BAB7-F9F852428243}" type="slidenum">
              <a:rPr lang="zh-CN" altLang="en-US" smtClean="0"/>
              <a:pPr/>
              <a:t>58</a:t>
            </a:fld>
            <a:endParaRPr lang="zh-CN" altLang="en-US"/>
          </a:p>
        </p:txBody>
      </p:sp>
      <p:pic>
        <p:nvPicPr>
          <p:cNvPr id="4" name="图片 3">
            <a:extLst>
              <a:ext uri="{FF2B5EF4-FFF2-40B4-BE49-F238E27FC236}">
                <a16:creationId xmlns:a16="http://schemas.microsoft.com/office/drawing/2014/main" id="{42042B9B-23E9-47EC-8C27-00E66A2B5A6F}"/>
              </a:ext>
            </a:extLst>
          </p:cNvPr>
          <p:cNvPicPr>
            <a:picLocks noChangeAspect="1"/>
          </p:cNvPicPr>
          <p:nvPr/>
        </p:nvPicPr>
        <p:blipFill>
          <a:blip r:embed="rId4"/>
          <a:stretch>
            <a:fillRect/>
          </a:stretch>
        </p:blipFill>
        <p:spPr>
          <a:xfrm>
            <a:off x="73821" y="1155282"/>
            <a:ext cx="8838404" cy="2520280"/>
          </a:xfrm>
          <a:prstGeom prst="rect">
            <a:avLst/>
          </a:prstGeom>
        </p:spPr>
      </p:pic>
      <p:sp>
        <p:nvSpPr>
          <p:cNvPr id="2" name="TextBox 24">
            <a:extLst>
              <a:ext uri="{FF2B5EF4-FFF2-40B4-BE49-F238E27FC236}">
                <a16:creationId xmlns:a16="http://schemas.microsoft.com/office/drawing/2014/main" id="{6F1AB43D-FBF7-4C65-A5F4-FCE4DE3D3A71}"/>
              </a:ext>
            </a:extLst>
          </p:cNvPr>
          <p:cNvSpPr txBox="1"/>
          <p:nvPr/>
        </p:nvSpPr>
        <p:spPr>
          <a:xfrm>
            <a:off x="231775" y="982158"/>
            <a:ext cx="5078313" cy="346249"/>
          </a:xfrm>
          <a:prstGeom prst="rect">
            <a:avLst/>
          </a:prstGeom>
          <a:noFill/>
        </p:spPr>
        <p:txBody>
          <a:bodyPr vert="horz" wrap="none" lIns="0" tIns="0" rIns="0" bIns="0" rtlCol="0">
            <a:spAutoFit/>
          </a:bodyPr>
          <a:lstStyle/>
          <a:p>
            <a:pPr>
              <a:lnSpc>
                <a:spcPts val="2687"/>
              </a:lnSpc>
            </a:pPr>
            <a:r>
              <a:rPr lang="zh-CN" altLang="en-US" sz="2400" dirty="0">
                <a:solidFill>
                  <a:srgbClr val="000000"/>
                </a:solidFill>
                <a:latin typeface="幼圆"/>
              </a:rPr>
              <a:t>预测值与正解的平方误差</a:t>
            </a:r>
            <a:r>
              <a:rPr lang="en-US" altLang="zh-CN" sz="2400" dirty="0">
                <a:solidFill>
                  <a:srgbClr val="000000"/>
                </a:solidFill>
                <a:latin typeface="幼圆"/>
              </a:rPr>
              <a:t>C</a:t>
            </a:r>
            <a:r>
              <a:rPr lang="zh-CN" altLang="en-US" sz="2400" dirty="0">
                <a:solidFill>
                  <a:srgbClr val="000000"/>
                </a:solidFill>
                <a:latin typeface="幼圆"/>
              </a:rPr>
              <a:t>表示如下：</a:t>
            </a:r>
          </a:p>
        </p:txBody>
      </p:sp>
      <p:pic>
        <p:nvPicPr>
          <p:cNvPr id="7" name="图片 6">
            <a:extLst>
              <a:ext uri="{FF2B5EF4-FFF2-40B4-BE49-F238E27FC236}">
                <a16:creationId xmlns:a16="http://schemas.microsoft.com/office/drawing/2014/main" id="{1C15DE4E-3E51-449E-8E07-EE25CF591EE5}"/>
              </a:ext>
            </a:extLst>
          </p:cNvPr>
          <p:cNvPicPr>
            <a:picLocks noChangeAspect="1"/>
          </p:cNvPicPr>
          <p:nvPr/>
        </p:nvPicPr>
        <p:blipFill>
          <a:blip r:embed="rId5"/>
          <a:stretch>
            <a:fillRect/>
          </a:stretch>
        </p:blipFill>
        <p:spPr>
          <a:xfrm>
            <a:off x="798338" y="3641529"/>
            <a:ext cx="7086030" cy="3053602"/>
          </a:xfrm>
          <a:prstGeom prst="rect">
            <a:avLst/>
          </a:prstGeom>
        </p:spPr>
      </p:pic>
    </p:spTree>
    <p:extLst>
      <p:ext uri="{BB962C8B-B14F-4D97-AF65-F5344CB8AC3E}">
        <p14:creationId xmlns:p14="http://schemas.microsoft.com/office/powerpoint/2010/main" val="3601393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BE4E659A-B02A-4983-A792-FF501D91AC60}"/>
              </a:ext>
            </a:extLst>
          </p:cNvPr>
          <p:cNvPicPr>
            <a:picLocks noChangeAspect="1"/>
          </p:cNvPicPr>
          <p:nvPr/>
        </p:nvPicPr>
        <p:blipFill>
          <a:blip r:embed="rId3"/>
          <a:stretch>
            <a:fillRect/>
          </a:stretch>
        </p:blipFill>
        <p:spPr>
          <a:xfrm>
            <a:off x="0" y="76200"/>
            <a:ext cx="9144000" cy="6705600"/>
          </a:xfrm>
          <a:prstGeom prst="rect">
            <a:avLst/>
          </a:prstGeom>
        </p:spPr>
      </p:pic>
      <p:pic>
        <p:nvPicPr>
          <p:cNvPr id="6" name="图片 5">
            <a:extLst>
              <a:ext uri="{FF2B5EF4-FFF2-40B4-BE49-F238E27FC236}">
                <a16:creationId xmlns:a16="http://schemas.microsoft.com/office/drawing/2014/main" id="{DA3F2704-F377-4E2B-95F8-08FC4B076D35}"/>
              </a:ext>
            </a:extLst>
          </p:cNvPr>
          <p:cNvPicPr>
            <a:picLocks noChangeAspect="1"/>
          </p:cNvPicPr>
          <p:nvPr/>
        </p:nvPicPr>
        <p:blipFill>
          <a:blip r:embed="rId4"/>
          <a:stretch>
            <a:fillRect/>
          </a:stretch>
        </p:blipFill>
        <p:spPr>
          <a:xfrm>
            <a:off x="218540" y="695040"/>
            <a:ext cx="7089764" cy="5661310"/>
          </a:xfrm>
          <a:prstGeom prst="rect">
            <a:avLst/>
          </a:prstGeom>
        </p:spPr>
      </p:pic>
      <p:sp>
        <p:nvSpPr>
          <p:cNvPr id="25" name="TextBox 24"/>
          <p:cNvSpPr txBox="1"/>
          <p:nvPr/>
        </p:nvSpPr>
        <p:spPr>
          <a:xfrm>
            <a:off x="218541" y="321726"/>
            <a:ext cx="3231654" cy="346249"/>
          </a:xfrm>
          <a:prstGeom prst="rect">
            <a:avLst/>
          </a:prstGeom>
          <a:noFill/>
        </p:spPr>
        <p:txBody>
          <a:bodyPr vert="horz" wrap="none" lIns="0" tIns="0" rIns="0" bIns="0" rtlCol="0">
            <a:spAutoFit/>
          </a:bodyPr>
          <a:lstStyle/>
          <a:p>
            <a:pPr>
              <a:lnSpc>
                <a:spcPts val="2687"/>
              </a:lnSpc>
            </a:pPr>
            <a:r>
              <a:rPr lang="zh-CN" altLang="en-US" sz="2796" dirty="0">
                <a:solidFill>
                  <a:srgbClr val="000000"/>
                </a:solidFill>
                <a:latin typeface="幼圆"/>
              </a:rPr>
              <a:t>神经网络的代价函数</a:t>
            </a:r>
          </a:p>
        </p:txBody>
      </p:sp>
      <p:sp>
        <p:nvSpPr>
          <p:cNvPr id="3" name="灯片编号占位符 2"/>
          <p:cNvSpPr>
            <a:spLocks noGrp="1"/>
          </p:cNvSpPr>
          <p:nvPr>
            <p:ph type="sldNum" sz="quarter" idx="12"/>
          </p:nvPr>
        </p:nvSpPr>
        <p:spPr/>
        <p:txBody>
          <a:bodyPr/>
          <a:lstStyle/>
          <a:p>
            <a:fld id="{33EDA0CF-E687-4F94-BAB7-F9F852428243}" type="slidenum">
              <a:rPr lang="zh-CN" altLang="en-US" smtClean="0"/>
              <a:pPr/>
              <a:t>59</a:t>
            </a:fld>
            <a:endParaRPr lang="zh-CN" altLang="en-US"/>
          </a:p>
        </p:txBody>
      </p:sp>
      <p:sp>
        <p:nvSpPr>
          <p:cNvPr id="2" name="TextBox 24">
            <a:extLst>
              <a:ext uri="{FF2B5EF4-FFF2-40B4-BE49-F238E27FC236}">
                <a16:creationId xmlns:a16="http://schemas.microsoft.com/office/drawing/2014/main" id="{6F1AB43D-FBF7-4C65-A5F4-FCE4DE3D3A71}"/>
              </a:ext>
            </a:extLst>
          </p:cNvPr>
          <p:cNvSpPr txBox="1"/>
          <p:nvPr/>
        </p:nvSpPr>
        <p:spPr>
          <a:xfrm>
            <a:off x="3923928" y="6383415"/>
            <a:ext cx="4154984" cy="298608"/>
          </a:xfrm>
          <a:prstGeom prst="rect">
            <a:avLst/>
          </a:prstGeom>
          <a:noFill/>
        </p:spPr>
        <p:txBody>
          <a:bodyPr vert="horz" wrap="none" lIns="0" tIns="0" rIns="0" bIns="0" rtlCol="0">
            <a:spAutoFit/>
          </a:bodyPr>
          <a:lstStyle/>
          <a:p>
            <a:pPr>
              <a:lnSpc>
                <a:spcPts val="2687"/>
              </a:lnSpc>
            </a:pPr>
            <a:r>
              <a:rPr lang="zh-CN" altLang="en-US" sz="1800" b="0" i="0" u="none" strike="noStrike" baseline="0" dirty="0">
                <a:latin typeface="FZXH1JW--GB1-0"/>
              </a:rPr>
              <a:t>全部数据的平方误差的总和就是代价函数</a:t>
            </a:r>
            <a:endParaRPr lang="zh-CN" altLang="en-US" sz="2400" dirty="0">
              <a:solidFill>
                <a:srgbClr val="000000"/>
              </a:solidFill>
              <a:latin typeface="幼圆"/>
            </a:endParaRPr>
          </a:p>
        </p:txBody>
      </p:sp>
    </p:spTree>
    <p:extLst>
      <p:ext uri="{BB962C8B-B14F-4D97-AF65-F5344CB8AC3E}">
        <p14:creationId xmlns:p14="http://schemas.microsoft.com/office/powerpoint/2010/main" val="7445921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a:extLst>
              <a:ext uri="{FF2B5EF4-FFF2-40B4-BE49-F238E27FC236}">
                <a16:creationId xmlns:a16="http://schemas.microsoft.com/office/drawing/2014/main" id="{70AA4EC1-032D-4510-8FD3-A63E13C05BC1}"/>
              </a:ext>
            </a:extLst>
          </p:cNvPr>
          <p:cNvPicPr>
            <a:picLocks noChangeAspect="1"/>
          </p:cNvPicPr>
          <p:nvPr/>
        </p:nvPicPr>
        <p:blipFill>
          <a:blip r:embed="rId3"/>
          <a:stretch>
            <a:fillRect/>
          </a:stretch>
        </p:blipFill>
        <p:spPr>
          <a:xfrm>
            <a:off x="0" y="76200"/>
            <a:ext cx="9144000" cy="6705600"/>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4400" y="1981200"/>
            <a:ext cx="2857500" cy="1409700"/>
          </a:xfrm>
          <a:prstGeom prst="rect">
            <a:avLst/>
          </a:prstGeom>
        </p:spPr>
      </p:pic>
      <p:sp>
        <p:nvSpPr>
          <p:cNvPr id="14" name="Rectangle 13"/>
          <p:cNvSpPr/>
          <p:nvPr/>
        </p:nvSpPr>
        <p:spPr>
          <a:xfrm>
            <a:off x="3213960" y="3491641"/>
            <a:ext cx="4533900" cy="202565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TextBox 4"/>
          <p:cNvSpPr txBox="1"/>
          <p:nvPr/>
        </p:nvSpPr>
        <p:spPr>
          <a:xfrm>
            <a:off x="533401" y="1752771"/>
            <a:ext cx="1540871" cy="400110"/>
          </a:xfrm>
          <a:prstGeom prst="rect">
            <a:avLst/>
          </a:prstGeom>
          <a:noFill/>
        </p:spPr>
        <p:txBody>
          <a:bodyPr wrap="none" rtlCol="0">
            <a:spAutoFit/>
          </a:bodyPr>
          <a:lstStyle/>
          <a:p>
            <a:r>
              <a:rPr lang="en-US" sz="2000" dirty="0"/>
              <a:t>You see this: </a:t>
            </a:r>
          </a:p>
        </p:txBody>
      </p:sp>
      <p:pic>
        <p:nvPicPr>
          <p:cNvPr id="6" name="Picture 14" descr="StanleyTinyS_Numbers"/>
          <p:cNvPicPr>
            <a:picLocks noChangeAspect="1" noChangeArrowheads="1"/>
          </p:cNvPicPr>
          <p:nvPr/>
        </p:nvPicPr>
        <p:blipFill>
          <a:blip r:embed="rId5" cstate="print"/>
          <a:srcRect/>
          <a:stretch>
            <a:fillRect/>
          </a:stretch>
        </p:blipFill>
        <p:spPr bwMode="auto">
          <a:xfrm>
            <a:off x="3397316" y="3871772"/>
            <a:ext cx="4165534" cy="1521695"/>
          </a:xfrm>
          <a:prstGeom prst="rect">
            <a:avLst/>
          </a:prstGeom>
          <a:noFill/>
          <a:ln w="9525">
            <a:noFill/>
            <a:miter lim="800000"/>
            <a:headEnd/>
            <a:tailEnd/>
          </a:ln>
        </p:spPr>
      </p:pic>
      <p:sp>
        <p:nvSpPr>
          <p:cNvPr id="7" name="Rectangle 16"/>
          <p:cNvSpPr>
            <a:spLocks noChangeArrowheads="1"/>
          </p:cNvSpPr>
          <p:nvPr/>
        </p:nvSpPr>
        <p:spPr bwMode="auto">
          <a:xfrm>
            <a:off x="2422526" y="2557472"/>
            <a:ext cx="109537" cy="112713"/>
          </a:xfrm>
          <a:prstGeom prst="rect">
            <a:avLst/>
          </a:prstGeom>
          <a:noFill/>
          <a:ln w="28575">
            <a:solidFill>
              <a:srgbClr val="FF0000"/>
            </a:solidFill>
            <a:miter lim="800000"/>
            <a:headEnd/>
            <a:tailEnd/>
          </a:ln>
        </p:spPr>
        <p:txBody>
          <a:bodyPr wrap="none" anchor="ctr"/>
          <a:lstStyle/>
          <a:p>
            <a:pPr algn="ctr"/>
            <a:endParaRPr lang="en-US"/>
          </a:p>
        </p:txBody>
      </p:sp>
      <p:grpSp>
        <p:nvGrpSpPr>
          <p:cNvPr id="8" name="Group 21"/>
          <p:cNvGrpSpPr>
            <a:grpSpLocks/>
          </p:cNvGrpSpPr>
          <p:nvPr/>
        </p:nvGrpSpPr>
        <p:grpSpPr bwMode="auto">
          <a:xfrm>
            <a:off x="2413861" y="2545491"/>
            <a:ext cx="5324475" cy="2609850"/>
            <a:chOff x="2286" y="1392"/>
            <a:chExt cx="3354" cy="1644"/>
          </a:xfrm>
        </p:grpSpPr>
        <p:sp>
          <p:nvSpPr>
            <p:cNvPr id="9" name="Text Box 7"/>
            <p:cNvSpPr txBox="1">
              <a:spLocks noChangeArrowheads="1"/>
            </p:cNvSpPr>
            <p:nvPr/>
          </p:nvSpPr>
          <p:spPr bwMode="auto">
            <a:xfrm>
              <a:off x="2784" y="1982"/>
              <a:ext cx="1601" cy="233"/>
            </a:xfrm>
            <a:prstGeom prst="rect">
              <a:avLst/>
            </a:prstGeom>
            <a:noFill/>
            <a:ln w="12700">
              <a:noFill/>
              <a:miter lim="800000"/>
              <a:headEnd/>
              <a:tailEnd/>
            </a:ln>
          </p:spPr>
          <p:txBody>
            <a:bodyPr wrap="none">
              <a:spAutoFit/>
            </a:bodyPr>
            <a:lstStyle/>
            <a:p>
              <a:r>
                <a:rPr lang="en-US" dirty="0"/>
                <a:t>But the camera sees this:</a:t>
              </a:r>
            </a:p>
          </p:txBody>
        </p:sp>
        <p:sp>
          <p:nvSpPr>
            <p:cNvPr id="10" name="Line 17"/>
            <p:cNvSpPr>
              <a:spLocks noChangeShapeType="1"/>
            </p:cNvSpPr>
            <p:nvPr/>
          </p:nvSpPr>
          <p:spPr bwMode="auto">
            <a:xfrm>
              <a:off x="2364" y="1398"/>
              <a:ext cx="3276" cy="576"/>
            </a:xfrm>
            <a:prstGeom prst="line">
              <a:avLst/>
            </a:prstGeom>
            <a:noFill/>
            <a:ln w="12700">
              <a:solidFill>
                <a:srgbClr val="FF0000"/>
              </a:solidFill>
              <a:prstDash val="dash"/>
              <a:round/>
              <a:headEnd/>
              <a:tailEnd/>
            </a:ln>
          </p:spPr>
          <p:txBody>
            <a:bodyPr/>
            <a:lstStyle/>
            <a:p>
              <a:endParaRPr lang="en-US"/>
            </a:p>
          </p:txBody>
        </p:sp>
        <p:sp>
          <p:nvSpPr>
            <p:cNvPr id="11" name="Line 18"/>
            <p:cNvSpPr>
              <a:spLocks noChangeShapeType="1"/>
            </p:cNvSpPr>
            <p:nvPr/>
          </p:nvSpPr>
          <p:spPr bwMode="auto">
            <a:xfrm>
              <a:off x="2292" y="1392"/>
              <a:ext cx="498" cy="596"/>
            </a:xfrm>
            <a:prstGeom prst="line">
              <a:avLst/>
            </a:prstGeom>
            <a:noFill/>
            <a:ln w="12700">
              <a:solidFill>
                <a:srgbClr val="FF0000"/>
              </a:solidFill>
              <a:prstDash val="dash"/>
              <a:round/>
              <a:headEnd/>
              <a:tailEnd/>
            </a:ln>
          </p:spPr>
          <p:txBody>
            <a:bodyPr/>
            <a:lstStyle/>
            <a:p>
              <a:endParaRPr lang="en-US"/>
            </a:p>
          </p:txBody>
        </p:sp>
        <p:sp>
          <p:nvSpPr>
            <p:cNvPr id="12" name="Line 19"/>
            <p:cNvSpPr>
              <a:spLocks noChangeShapeType="1"/>
            </p:cNvSpPr>
            <p:nvPr/>
          </p:nvSpPr>
          <p:spPr bwMode="auto">
            <a:xfrm>
              <a:off x="2286" y="1470"/>
              <a:ext cx="498" cy="1566"/>
            </a:xfrm>
            <a:prstGeom prst="line">
              <a:avLst/>
            </a:prstGeom>
            <a:noFill/>
            <a:ln w="12700">
              <a:solidFill>
                <a:srgbClr val="FF0000"/>
              </a:solidFill>
              <a:prstDash val="dash"/>
              <a:round/>
              <a:headEnd/>
              <a:tailEnd/>
            </a:ln>
          </p:spPr>
          <p:txBody>
            <a:bodyPr/>
            <a:lstStyle/>
            <a:p>
              <a:endParaRPr lang="en-US"/>
            </a:p>
          </p:txBody>
        </p:sp>
      </p:grpSp>
      <p:sp>
        <p:nvSpPr>
          <p:cNvPr id="13" name="TextBox 12"/>
          <p:cNvSpPr txBox="1"/>
          <p:nvPr/>
        </p:nvSpPr>
        <p:spPr>
          <a:xfrm>
            <a:off x="381000" y="1143001"/>
            <a:ext cx="6400800" cy="461665"/>
          </a:xfrm>
          <a:prstGeom prst="rect">
            <a:avLst/>
          </a:prstGeom>
          <a:noFill/>
        </p:spPr>
        <p:txBody>
          <a:bodyPr wrap="square" rtlCol="0">
            <a:spAutoFit/>
          </a:bodyPr>
          <a:lstStyle/>
          <a:p>
            <a:r>
              <a:rPr lang="en-US" sz="2400" b="1" dirty="0"/>
              <a:t>What is this?</a:t>
            </a:r>
          </a:p>
        </p:txBody>
      </p:sp>
      <p:sp>
        <p:nvSpPr>
          <p:cNvPr id="4" name="TextBox 24">
            <a:extLst>
              <a:ext uri="{FF2B5EF4-FFF2-40B4-BE49-F238E27FC236}">
                <a16:creationId xmlns:a16="http://schemas.microsoft.com/office/drawing/2014/main" id="{4FFF6AE9-1EEB-4875-BA8B-1AC040E5F861}"/>
              </a:ext>
            </a:extLst>
          </p:cNvPr>
          <p:cNvSpPr txBox="1"/>
          <p:nvPr/>
        </p:nvSpPr>
        <p:spPr>
          <a:xfrm>
            <a:off x="224789" y="282881"/>
            <a:ext cx="1795363" cy="346249"/>
          </a:xfrm>
          <a:prstGeom prst="rect">
            <a:avLst/>
          </a:prstGeom>
          <a:noFill/>
        </p:spPr>
        <p:txBody>
          <a:bodyPr vert="horz" wrap="none" lIns="0" tIns="0" rIns="0" bIns="0" rtlCol="0">
            <a:spAutoFit/>
          </a:bodyPr>
          <a:lstStyle/>
          <a:p>
            <a:pPr>
              <a:lnSpc>
                <a:spcPts val="2687"/>
              </a:lnSpc>
            </a:pPr>
            <a:r>
              <a:rPr lang="zh-CN" altLang="en-US" sz="2796" dirty="0">
                <a:solidFill>
                  <a:srgbClr val="000000"/>
                </a:solidFill>
                <a:latin typeface="幼圆"/>
              </a:rPr>
              <a:t>非线性分类</a:t>
            </a:r>
          </a:p>
        </p:txBody>
      </p:sp>
    </p:spTree>
    <p:extLst>
      <p:ext uri="{BB962C8B-B14F-4D97-AF65-F5344CB8AC3E}">
        <p14:creationId xmlns:p14="http://schemas.microsoft.com/office/powerpoint/2010/main" val="1143491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7" presetClass="entr" presetSubtype="8"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p:cTn id="12" dur="500" fill="hold"/>
                                        <p:tgtEl>
                                          <p:spTgt spid="8"/>
                                        </p:tgtEl>
                                        <p:attrNameLst>
                                          <p:attrName>ppt_x</p:attrName>
                                        </p:attrNameLst>
                                      </p:cBhvr>
                                      <p:tavLst>
                                        <p:tav tm="0">
                                          <p:val>
                                            <p:strVal val="#ppt_x-#ppt_w/2"/>
                                          </p:val>
                                        </p:tav>
                                        <p:tav tm="100000">
                                          <p:val>
                                            <p:strVal val="#ppt_x"/>
                                          </p:val>
                                        </p:tav>
                                      </p:tavLst>
                                    </p:anim>
                                    <p:anim calcmode="lin" valueType="num">
                                      <p:cBhvr>
                                        <p:cTn id="13" dur="500" fill="hold"/>
                                        <p:tgtEl>
                                          <p:spTgt spid="8"/>
                                        </p:tgtEl>
                                        <p:attrNameLst>
                                          <p:attrName>ppt_y</p:attrName>
                                        </p:attrNameLst>
                                      </p:cBhvr>
                                      <p:tavLst>
                                        <p:tav tm="0">
                                          <p:val>
                                            <p:strVal val="#ppt_y"/>
                                          </p:val>
                                        </p:tav>
                                        <p:tav tm="100000">
                                          <p:val>
                                            <p:strVal val="#ppt_y"/>
                                          </p:val>
                                        </p:tav>
                                      </p:tavLst>
                                    </p:anim>
                                    <p:anim calcmode="lin" valueType="num">
                                      <p:cBhvr>
                                        <p:cTn id="14" dur="500" fill="hold"/>
                                        <p:tgtEl>
                                          <p:spTgt spid="8"/>
                                        </p:tgtEl>
                                        <p:attrNameLst>
                                          <p:attrName>ppt_w</p:attrName>
                                        </p:attrNameLst>
                                      </p:cBhvr>
                                      <p:tavLst>
                                        <p:tav tm="0">
                                          <p:val>
                                            <p:fltVal val="0"/>
                                          </p:val>
                                        </p:tav>
                                        <p:tav tm="100000">
                                          <p:val>
                                            <p:strVal val="#ppt_w"/>
                                          </p:val>
                                        </p:tav>
                                      </p:tavLst>
                                    </p:anim>
                                    <p:anim calcmode="lin" valueType="num">
                                      <p:cBhvr>
                                        <p:cTn id="15" dur="500" fill="hold"/>
                                        <p:tgtEl>
                                          <p:spTgt spid="8"/>
                                        </p:tgtEl>
                                        <p:attrNameLst>
                                          <p:attrName>ppt_h</p:attrName>
                                        </p:attrNameLst>
                                      </p:cBhvr>
                                      <p:tavLst>
                                        <p:tav tm="0">
                                          <p:val>
                                            <p:strVal val="#ppt_h"/>
                                          </p:val>
                                        </p:tav>
                                        <p:tav tm="100000">
                                          <p:val>
                                            <p:strVal val="#ppt_h"/>
                                          </p:val>
                                        </p:tav>
                                      </p:tavLst>
                                    </p:anim>
                                  </p:childTnLst>
                                </p:cTn>
                              </p:par>
                            </p:childTnLst>
                          </p:cTn>
                        </p:par>
                        <p:par>
                          <p:cTn id="16" fill="hold">
                            <p:stCondLst>
                              <p:cond delay="500"/>
                            </p:stCondLst>
                            <p:childTnLst>
                              <p:par>
                                <p:cTn id="17" presetID="9" presetClass="entr" presetSubtype="0" fill="hold"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dissolve">
                                      <p:cBhvr>
                                        <p:cTn id="19" dur="500"/>
                                        <p:tgtEl>
                                          <p:spTgt spid="6"/>
                                        </p:tgtEl>
                                      </p:cBhvr>
                                    </p:animEffect>
                                  </p:childTnLst>
                                </p:cTn>
                              </p:par>
                              <p:par>
                                <p:cTn id="20" presetID="1" presetClass="entr" presetSubtype="0" fill="hold" grpId="0" nodeType="withEffect">
                                  <p:stCondLst>
                                    <p:cond delay="0"/>
                                  </p:stCondLst>
                                  <p:childTnLst>
                                    <p:set>
                                      <p:cBhvr>
                                        <p:cTn id="21"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7"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1ABAD038-5877-4FD6-BAFF-5C3A5D472A51}"/>
              </a:ext>
            </a:extLst>
          </p:cNvPr>
          <p:cNvPicPr>
            <a:picLocks noChangeAspect="1"/>
          </p:cNvPicPr>
          <p:nvPr/>
        </p:nvPicPr>
        <p:blipFill>
          <a:blip r:embed="rId3"/>
          <a:stretch>
            <a:fillRect/>
          </a:stretch>
        </p:blipFill>
        <p:spPr>
          <a:xfrm>
            <a:off x="0" y="76200"/>
            <a:ext cx="9144000" cy="6705600"/>
          </a:xfrm>
          <a:prstGeom prst="rect">
            <a:avLst/>
          </a:prstGeom>
        </p:spPr>
      </p:pic>
      <p:sp>
        <p:nvSpPr>
          <p:cNvPr id="25" name="TextBox 24"/>
          <p:cNvSpPr txBox="1"/>
          <p:nvPr/>
        </p:nvSpPr>
        <p:spPr>
          <a:xfrm>
            <a:off x="218541" y="321726"/>
            <a:ext cx="4667945" cy="346249"/>
          </a:xfrm>
          <a:prstGeom prst="rect">
            <a:avLst/>
          </a:prstGeom>
          <a:noFill/>
        </p:spPr>
        <p:txBody>
          <a:bodyPr vert="horz" wrap="none" lIns="0" tIns="0" rIns="0" bIns="0" rtlCol="0">
            <a:spAutoFit/>
          </a:bodyPr>
          <a:lstStyle/>
          <a:p>
            <a:pPr>
              <a:lnSpc>
                <a:spcPts val="2687"/>
              </a:lnSpc>
            </a:pPr>
            <a:r>
              <a:rPr lang="zh-CN" altLang="en-US" sz="2796" dirty="0">
                <a:solidFill>
                  <a:srgbClr val="000000"/>
                </a:solidFill>
                <a:latin typeface="幼圆"/>
              </a:rPr>
              <a:t>在神经网络中应用梯度下降法</a:t>
            </a:r>
          </a:p>
        </p:txBody>
      </p:sp>
      <p:sp>
        <p:nvSpPr>
          <p:cNvPr id="3" name="灯片编号占位符 2"/>
          <p:cNvSpPr>
            <a:spLocks noGrp="1"/>
          </p:cNvSpPr>
          <p:nvPr>
            <p:ph type="sldNum" sz="quarter" idx="12"/>
          </p:nvPr>
        </p:nvSpPr>
        <p:spPr/>
        <p:txBody>
          <a:bodyPr/>
          <a:lstStyle/>
          <a:p>
            <a:fld id="{33EDA0CF-E687-4F94-BAB7-F9F852428243}" type="slidenum">
              <a:rPr lang="zh-CN" altLang="en-US" smtClean="0"/>
              <a:pPr/>
              <a:t>60</a:t>
            </a:fld>
            <a:endParaRPr lang="zh-CN" altLang="en-US"/>
          </a:p>
        </p:txBody>
      </p:sp>
      <p:pic>
        <p:nvPicPr>
          <p:cNvPr id="5" name="图片 4">
            <a:extLst>
              <a:ext uri="{FF2B5EF4-FFF2-40B4-BE49-F238E27FC236}">
                <a16:creationId xmlns:a16="http://schemas.microsoft.com/office/drawing/2014/main" id="{C2E3DDBC-FB5D-4D95-A5DA-5CE6081AF8BF}"/>
              </a:ext>
            </a:extLst>
          </p:cNvPr>
          <p:cNvPicPr>
            <a:picLocks noChangeAspect="1"/>
          </p:cNvPicPr>
          <p:nvPr/>
        </p:nvPicPr>
        <p:blipFill>
          <a:blip r:embed="rId4"/>
          <a:stretch>
            <a:fillRect/>
          </a:stretch>
        </p:blipFill>
        <p:spPr>
          <a:xfrm>
            <a:off x="347662" y="900112"/>
            <a:ext cx="8448675" cy="5057775"/>
          </a:xfrm>
          <a:prstGeom prst="rect">
            <a:avLst/>
          </a:prstGeom>
        </p:spPr>
      </p:pic>
    </p:spTree>
    <p:extLst>
      <p:ext uri="{BB962C8B-B14F-4D97-AF65-F5344CB8AC3E}">
        <p14:creationId xmlns:p14="http://schemas.microsoft.com/office/powerpoint/2010/main" val="12383657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8B879C33-912C-40A9-9A1E-59DF9A2E7F6D}"/>
              </a:ext>
            </a:extLst>
          </p:cNvPr>
          <p:cNvPicPr>
            <a:picLocks noChangeAspect="1"/>
          </p:cNvPicPr>
          <p:nvPr/>
        </p:nvPicPr>
        <p:blipFill>
          <a:blip r:embed="rId3"/>
          <a:stretch>
            <a:fillRect/>
          </a:stretch>
        </p:blipFill>
        <p:spPr>
          <a:xfrm>
            <a:off x="0" y="76200"/>
            <a:ext cx="9144000" cy="6705600"/>
          </a:xfrm>
          <a:prstGeom prst="rect">
            <a:avLst/>
          </a:prstGeom>
        </p:spPr>
      </p:pic>
      <p:sp>
        <p:nvSpPr>
          <p:cNvPr id="25" name="TextBox 24"/>
          <p:cNvSpPr txBox="1"/>
          <p:nvPr/>
        </p:nvSpPr>
        <p:spPr>
          <a:xfrm>
            <a:off x="218541" y="321726"/>
            <a:ext cx="4667945" cy="346249"/>
          </a:xfrm>
          <a:prstGeom prst="rect">
            <a:avLst/>
          </a:prstGeom>
          <a:noFill/>
        </p:spPr>
        <p:txBody>
          <a:bodyPr vert="horz" wrap="none" lIns="0" tIns="0" rIns="0" bIns="0" rtlCol="0">
            <a:spAutoFit/>
          </a:bodyPr>
          <a:lstStyle/>
          <a:p>
            <a:pPr>
              <a:lnSpc>
                <a:spcPts val="2687"/>
              </a:lnSpc>
            </a:pPr>
            <a:r>
              <a:rPr lang="zh-CN" altLang="en-US" sz="2796" dirty="0">
                <a:solidFill>
                  <a:srgbClr val="000000"/>
                </a:solidFill>
                <a:latin typeface="幼圆"/>
              </a:rPr>
              <a:t>在神经网络中应用梯度下降法</a:t>
            </a:r>
          </a:p>
        </p:txBody>
      </p:sp>
      <p:sp>
        <p:nvSpPr>
          <p:cNvPr id="3" name="灯片编号占位符 2"/>
          <p:cNvSpPr>
            <a:spLocks noGrp="1"/>
          </p:cNvSpPr>
          <p:nvPr>
            <p:ph type="sldNum" sz="quarter" idx="12"/>
          </p:nvPr>
        </p:nvSpPr>
        <p:spPr/>
        <p:txBody>
          <a:bodyPr/>
          <a:lstStyle/>
          <a:p>
            <a:fld id="{33EDA0CF-E687-4F94-BAB7-F9F852428243}" type="slidenum">
              <a:rPr lang="zh-CN" altLang="en-US" smtClean="0"/>
              <a:pPr/>
              <a:t>61</a:t>
            </a:fld>
            <a:endParaRPr lang="zh-CN" altLang="en-US"/>
          </a:p>
        </p:txBody>
      </p:sp>
      <p:pic>
        <p:nvPicPr>
          <p:cNvPr id="5" name="图片 4">
            <a:extLst>
              <a:ext uri="{FF2B5EF4-FFF2-40B4-BE49-F238E27FC236}">
                <a16:creationId xmlns:a16="http://schemas.microsoft.com/office/drawing/2014/main" id="{C2E3DDBC-FB5D-4D95-A5DA-5CE6081AF8BF}"/>
              </a:ext>
            </a:extLst>
          </p:cNvPr>
          <p:cNvPicPr>
            <a:picLocks noChangeAspect="1"/>
          </p:cNvPicPr>
          <p:nvPr/>
        </p:nvPicPr>
        <p:blipFill>
          <a:blip r:embed="rId4"/>
          <a:stretch>
            <a:fillRect/>
          </a:stretch>
        </p:blipFill>
        <p:spPr>
          <a:xfrm>
            <a:off x="269615" y="1646420"/>
            <a:ext cx="8448675" cy="5057775"/>
          </a:xfrm>
          <a:prstGeom prst="rect">
            <a:avLst/>
          </a:prstGeom>
        </p:spPr>
      </p:pic>
      <p:pic>
        <p:nvPicPr>
          <p:cNvPr id="2" name="图片 1">
            <a:extLst>
              <a:ext uri="{FF2B5EF4-FFF2-40B4-BE49-F238E27FC236}">
                <a16:creationId xmlns:a16="http://schemas.microsoft.com/office/drawing/2014/main" id="{1FC0E0CD-990E-4438-A9D0-6B621D1F082A}"/>
              </a:ext>
            </a:extLst>
          </p:cNvPr>
          <p:cNvPicPr>
            <a:picLocks noChangeAspect="1"/>
          </p:cNvPicPr>
          <p:nvPr/>
        </p:nvPicPr>
        <p:blipFill>
          <a:blip r:embed="rId5"/>
          <a:stretch>
            <a:fillRect/>
          </a:stretch>
        </p:blipFill>
        <p:spPr>
          <a:xfrm>
            <a:off x="2123728" y="805227"/>
            <a:ext cx="3133725" cy="1647825"/>
          </a:xfrm>
          <a:prstGeom prst="rect">
            <a:avLst/>
          </a:prstGeom>
        </p:spPr>
      </p:pic>
      <p:pic>
        <p:nvPicPr>
          <p:cNvPr id="4" name="图片 3">
            <a:extLst>
              <a:ext uri="{FF2B5EF4-FFF2-40B4-BE49-F238E27FC236}">
                <a16:creationId xmlns:a16="http://schemas.microsoft.com/office/drawing/2014/main" id="{C9618435-D652-4022-9480-74B8607AE80C}"/>
              </a:ext>
            </a:extLst>
          </p:cNvPr>
          <p:cNvPicPr>
            <a:picLocks noChangeAspect="1"/>
          </p:cNvPicPr>
          <p:nvPr/>
        </p:nvPicPr>
        <p:blipFill>
          <a:blip r:embed="rId6"/>
          <a:stretch>
            <a:fillRect/>
          </a:stretch>
        </p:blipFill>
        <p:spPr>
          <a:xfrm>
            <a:off x="5364088" y="395652"/>
            <a:ext cx="3667125" cy="2057400"/>
          </a:xfrm>
          <a:prstGeom prst="rect">
            <a:avLst/>
          </a:prstGeom>
        </p:spPr>
      </p:pic>
    </p:spTree>
    <p:extLst>
      <p:ext uri="{BB962C8B-B14F-4D97-AF65-F5344CB8AC3E}">
        <p14:creationId xmlns:p14="http://schemas.microsoft.com/office/powerpoint/2010/main" val="295784940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12FBFDA7-746A-4074-85CA-09585B24B280}"/>
              </a:ext>
            </a:extLst>
          </p:cNvPr>
          <p:cNvPicPr>
            <a:picLocks noChangeAspect="1"/>
          </p:cNvPicPr>
          <p:nvPr/>
        </p:nvPicPr>
        <p:blipFill>
          <a:blip r:embed="rId3"/>
          <a:stretch>
            <a:fillRect/>
          </a:stretch>
        </p:blipFill>
        <p:spPr>
          <a:xfrm>
            <a:off x="0" y="76200"/>
            <a:ext cx="9144000" cy="6705600"/>
          </a:xfrm>
          <a:prstGeom prst="rect">
            <a:avLst/>
          </a:prstGeom>
        </p:spPr>
      </p:pic>
      <p:sp>
        <p:nvSpPr>
          <p:cNvPr id="25" name="TextBox 24"/>
          <p:cNvSpPr txBox="1"/>
          <p:nvPr/>
        </p:nvSpPr>
        <p:spPr>
          <a:xfrm>
            <a:off x="218541" y="321726"/>
            <a:ext cx="4667945" cy="346249"/>
          </a:xfrm>
          <a:prstGeom prst="rect">
            <a:avLst/>
          </a:prstGeom>
          <a:noFill/>
        </p:spPr>
        <p:txBody>
          <a:bodyPr vert="horz" wrap="none" lIns="0" tIns="0" rIns="0" bIns="0" rtlCol="0">
            <a:spAutoFit/>
          </a:bodyPr>
          <a:lstStyle/>
          <a:p>
            <a:pPr>
              <a:lnSpc>
                <a:spcPts val="2687"/>
              </a:lnSpc>
            </a:pPr>
            <a:r>
              <a:rPr lang="zh-CN" altLang="en-US" sz="2796" dirty="0">
                <a:solidFill>
                  <a:srgbClr val="000000"/>
                </a:solidFill>
                <a:latin typeface="幼圆"/>
              </a:rPr>
              <a:t>在神经网络中应用梯度下降法</a:t>
            </a:r>
          </a:p>
        </p:txBody>
      </p:sp>
      <p:sp>
        <p:nvSpPr>
          <p:cNvPr id="3" name="灯片编号占位符 2"/>
          <p:cNvSpPr>
            <a:spLocks noGrp="1"/>
          </p:cNvSpPr>
          <p:nvPr>
            <p:ph type="sldNum" sz="quarter" idx="12"/>
          </p:nvPr>
        </p:nvSpPr>
        <p:spPr/>
        <p:txBody>
          <a:bodyPr/>
          <a:lstStyle/>
          <a:p>
            <a:fld id="{33EDA0CF-E687-4F94-BAB7-F9F852428243}" type="slidenum">
              <a:rPr lang="zh-CN" altLang="en-US" smtClean="0"/>
              <a:pPr/>
              <a:t>62</a:t>
            </a:fld>
            <a:endParaRPr lang="zh-CN" altLang="en-US"/>
          </a:p>
        </p:txBody>
      </p:sp>
      <p:pic>
        <p:nvPicPr>
          <p:cNvPr id="4" name="图片 3">
            <a:extLst>
              <a:ext uri="{FF2B5EF4-FFF2-40B4-BE49-F238E27FC236}">
                <a16:creationId xmlns:a16="http://schemas.microsoft.com/office/drawing/2014/main" id="{2DC3E404-7A7B-4330-9B99-A48266CC6886}"/>
              </a:ext>
            </a:extLst>
          </p:cNvPr>
          <p:cNvPicPr>
            <a:picLocks noChangeAspect="1"/>
          </p:cNvPicPr>
          <p:nvPr/>
        </p:nvPicPr>
        <p:blipFill>
          <a:blip r:embed="rId4"/>
          <a:stretch>
            <a:fillRect/>
          </a:stretch>
        </p:blipFill>
        <p:spPr>
          <a:xfrm>
            <a:off x="2084375" y="4424915"/>
            <a:ext cx="4975249" cy="2092281"/>
          </a:xfrm>
          <a:prstGeom prst="rect">
            <a:avLst/>
          </a:prstGeom>
        </p:spPr>
      </p:pic>
      <p:pic>
        <p:nvPicPr>
          <p:cNvPr id="6" name="图片 5">
            <a:extLst>
              <a:ext uri="{FF2B5EF4-FFF2-40B4-BE49-F238E27FC236}">
                <a16:creationId xmlns:a16="http://schemas.microsoft.com/office/drawing/2014/main" id="{74C75B88-27C0-4DCD-93CE-B64B799E9DB0}"/>
              </a:ext>
            </a:extLst>
          </p:cNvPr>
          <p:cNvPicPr>
            <a:picLocks noChangeAspect="1"/>
          </p:cNvPicPr>
          <p:nvPr/>
        </p:nvPicPr>
        <p:blipFill>
          <a:blip r:embed="rId5"/>
          <a:stretch>
            <a:fillRect/>
          </a:stretch>
        </p:blipFill>
        <p:spPr>
          <a:xfrm>
            <a:off x="1153712" y="980728"/>
            <a:ext cx="6514651" cy="3456384"/>
          </a:xfrm>
          <a:prstGeom prst="rect">
            <a:avLst/>
          </a:prstGeom>
        </p:spPr>
      </p:pic>
    </p:spTree>
    <p:extLst>
      <p:ext uri="{BB962C8B-B14F-4D97-AF65-F5344CB8AC3E}">
        <p14:creationId xmlns:p14="http://schemas.microsoft.com/office/powerpoint/2010/main" val="139721326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775F5491-B4DF-471C-9E60-BBAE0015E9A9}"/>
              </a:ext>
            </a:extLst>
          </p:cNvPr>
          <p:cNvPicPr>
            <a:picLocks noChangeAspect="1"/>
          </p:cNvPicPr>
          <p:nvPr/>
        </p:nvPicPr>
        <p:blipFill>
          <a:blip r:embed="rId3"/>
          <a:stretch>
            <a:fillRect/>
          </a:stretch>
        </p:blipFill>
        <p:spPr>
          <a:xfrm>
            <a:off x="0" y="76200"/>
            <a:ext cx="9144000" cy="6705600"/>
          </a:xfrm>
          <a:prstGeom prst="rect">
            <a:avLst/>
          </a:prstGeom>
        </p:spPr>
      </p:pic>
      <p:pic>
        <p:nvPicPr>
          <p:cNvPr id="7" name="图片 6">
            <a:extLst>
              <a:ext uri="{FF2B5EF4-FFF2-40B4-BE49-F238E27FC236}">
                <a16:creationId xmlns:a16="http://schemas.microsoft.com/office/drawing/2014/main" id="{DB108C7D-C4BF-468E-90E1-776723A849B8}"/>
              </a:ext>
            </a:extLst>
          </p:cNvPr>
          <p:cNvPicPr>
            <a:picLocks noChangeAspect="1"/>
          </p:cNvPicPr>
          <p:nvPr/>
        </p:nvPicPr>
        <p:blipFill>
          <a:blip r:embed="rId4"/>
          <a:stretch>
            <a:fillRect/>
          </a:stretch>
        </p:blipFill>
        <p:spPr>
          <a:xfrm>
            <a:off x="184042" y="2257164"/>
            <a:ext cx="8458200" cy="4352925"/>
          </a:xfrm>
          <a:prstGeom prst="rect">
            <a:avLst/>
          </a:prstGeom>
        </p:spPr>
      </p:pic>
      <p:sp>
        <p:nvSpPr>
          <p:cNvPr id="25" name="TextBox 24"/>
          <p:cNvSpPr txBox="1"/>
          <p:nvPr/>
        </p:nvSpPr>
        <p:spPr>
          <a:xfrm>
            <a:off x="218541" y="321726"/>
            <a:ext cx="4667945" cy="346249"/>
          </a:xfrm>
          <a:prstGeom prst="rect">
            <a:avLst/>
          </a:prstGeom>
          <a:noFill/>
        </p:spPr>
        <p:txBody>
          <a:bodyPr vert="horz" wrap="none" lIns="0" tIns="0" rIns="0" bIns="0" rtlCol="0">
            <a:spAutoFit/>
          </a:bodyPr>
          <a:lstStyle/>
          <a:p>
            <a:pPr>
              <a:lnSpc>
                <a:spcPts val="2687"/>
              </a:lnSpc>
            </a:pPr>
            <a:r>
              <a:rPr lang="zh-CN" altLang="en-US" sz="2796" dirty="0">
                <a:solidFill>
                  <a:srgbClr val="000000"/>
                </a:solidFill>
                <a:latin typeface="幼圆"/>
              </a:rPr>
              <a:t>在神经网络中应用梯度下降法</a:t>
            </a:r>
          </a:p>
        </p:txBody>
      </p:sp>
      <p:sp>
        <p:nvSpPr>
          <p:cNvPr id="3" name="灯片编号占位符 2"/>
          <p:cNvSpPr>
            <a:spLocks noGrp="1"/>
          </p:cNvSpPr>
          <p:nvPr>
            <p:ph type="sldNum" sz="quarter" idx="12"/>
          </p:nvPr>
        </p:nvSpPr>
        <p:spPr/>
        <p:txBody>
          <a:bodyPr/>
          <a:lstStyle/>
          <a:p>
            <a:fld id="{33EDA0CF-E687-4F94-BAB7-F9F852428243}" type="slidenum">
              <a:rPr lang="zh-CN" altLang="en-US" smtClean="0"/>
              <a:pPr/>
              <a:t>63</a:t>
            </a:fld>
            <a:endParaRPr lang="zh-CN" altLang="en-US"/>
          </a:p>
        </p:txBody>
      </p:sp>
      <p:pic>
        <p:nvPicPr>
          <p:cNvPr id="4" name="图片 3">
            <a:extLst>
              <a:ext uri="{FF2B5EF4-FFF2-40B4-BE49-F238E27FC236}">
                <a16:creationId xmlns:a16="http://schemas.microsoft.com/office/drawing/2014/main" id="{206D0FBD-2DA2-49A0-8634-819FAADD8490}"/>
              </a:ext>
            </a:extLst>
          </p:cNvPr>
          <p:cNvPicPr>
            <a:picLocks noChangeAspect="1"/>
          </p:cNvPicPr>
          <p:nvPr/>
        </p:nvPicPr>
        <p:blipFill>
          <a:blip r:embed="rId5"/>
          <a:stretch>
            <a:fillRect/>
          </a:stretch>
        </p:blipFill>
        <p:spPr>
          <a:xfrm>
            <a:off x="280325" y="836712"/>
            <a:ext cx="1095375" cy="771525"/>
          </a:xfrm>
          <a:prstGeom prst="rect">
            <a:avLst/>
          </a:prstGeom>
        </p:spPr>
      </p:pic>
      <p:pic>
        <p:nvPicPr>
          <p:cNvPr id="10" name="图片 9">
            <a:extLst>
              <a:ext uri="{FF2B5EF4-FFF2-40B4-BE49-F238E27FC236}">
                <a16:creationId xmlns:a16="http://schemas.microsoft.com/office/drawing/2014/main" id="{44F34E79-4467-4B17-ACC5-3DC8F84DE831}"/>
              </a:ext>
            </a:extLst>
          </p:cNvPr>
          <p:cNvPicPr>
            <a:picLocks noChangeAspect="1"/>
          </p:cNvPicPr>
          <p:nvPr/>
        </p:nvPicPr>
        <p:blipFill>
          <a:blip r:embed="rId6"/>
          <a:stretch>
            <a:fillRect/>
          </a:stretch>
        </p:blipFill>
        <p:spPr>
          <a:xfrm>
            <a:off x="1800406" y="781532"/>
            <a:ext cx="2371725" cy="504825"/>
          </a:xfrm>
          <a:prstGeom prst="rect">
            <a:avLst/>
          </a:prstGeom>
        </p:spPr>
      </p:pic>
      <p:pic>
        <p:nvPicPr>
          <p:cNvPr id="12" name="图片 11">
            <a:extLst>
              <a:ext uri="{FF2B5EF4-FFF2-40B4-BE49-F238E27FC236}">
                <a16:creationId xmlns:a16="http://schemas.microsoft.com/office/drawing/2014/main" id="{3DB4D770-4313-4DBE-91D6-F4D0E46BF5AB}"/>
              </a:ext>
            </a:extLst>
          </p:cNvPr>
          <p:cNvPicPr>
            <a:picLocks noChangeAspect="1"/>
          </p:cNvPicPr>
          <p:nvPr/>
        </p:nvPicPr>
        <p:blipFill>
          <a:blip r:embed="rId7"/>
          <a:stretch>
            <a:fillRect/>
          </a:stretch>
        </p:blipFill>
        <p:spPr>
          <a:xfrm>
            <a:off x="4758400" y="621051"/>
            <a:ext cx="4105275" cy="762000"/>
          </a:xfrm>
          <a:prstGeom prst="rect">
            <a:avLst/>
          </a:prstGeom>
        </p:spPr>
      </p:pic>
      <p:pic>
        <p:nvPicPr>
          <p:cNvPr id="14" name="图片 13">
            <a:extLst>
              <a:ext uri="{FF2B5EF4-FFF2-40B4-BE49-F238E27FC236}">
                <a16:creationId xmlns:a16="http://schemas.microsoft.com/office/drawing/2014/main" id="{EA57CC93-CA1E-4AF2-A6BB-5C955EA564E3}"/>
              </a:ext>
            </a:extLst>
          </p:cNvPr>
          <p:cNvPicPr>
            <a:picLocks noChangeAspect="1"/>
          </p:cNvPicPr>
          <p:nvPr/>
        </p:nvPicPr>
        <p:blipFill>
          <a:blip r:embed="rId8"/>
          <a:stretch>
            <a:fillRect/>
          </a:stretch>
        </p:blipFill>
        <p:spPr>
          <a:xfrm>
            <a:off x="1789365" y="1222569"/>
            <a:ext cx="3209925" cy="857250"/>
          </a:xfrm>
          <a:prstGeom prst="rect">
            <a:avLst/>
          </a:prstGeom>
        </p:spPr>
      </p:pic>
    </p:spTree>
    <p:extLst>
      <p:ext uri="{BB962C8B-B14F-4D97-AF65-F5344CB8AC3E}">
        <p14:creationId xmlns:p14="http://schemas.microsoft.com/office/powerpoint/2010/main" val="203107884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70174D22-6BA8-4849-A471-049DA1DE38DD}"/>
              </a:ext>
            </a:extLst>
          </p:cNvPr>
          <p:cNvPicPr>
            <a:picLocks noChangeAspect="1"/>
          </p:cNvPicPr>
          <p:nvPr/>
        </p:nvPicPr>
        <p:blipFill>
          <a:blip r:embed="rId3"/>
          <a:stretch>
            <a:fillRect/>
          </a:stretch>
        </p:blipFill>
        <p:spPr>
          <a:xfrm>
            <a:off x="0" y="76200"/>
            <a:ext cx="9144000" cy="6705600"/>
          </a:xfrm>
          <a:prstGeom prst="rect">
            <a:avLst/>
          </a:prstGeom>
        </p:spPr>
      </p:pic>
      <p:pic>
        <p:nvPicPr>
          <p:cNvPr id="7" name="图片 6">
            <a:extLst>
              <a:ext uri="{FF2B5EF4-FFF2-40B4-BE49-F238E27FC236}">
                <a16:creationId xmlns:a16="http://schemas.microsoft.com/office/drawing/2014/main" id="{DB108C7D-C4BF-468E-90E1-776723A849B8}"/>
              </a:ext>
            </a:extLst>
          </p:cNvPr>
          <p:cNvPicPr>
            <a:picLocks noChangeAspect="1"/>
          </p:cNvPicPr>
          <p:nvPr/>
        </p:nvPicPr>
        <p:blipFill>
          <a:blip r:embed="rId4"/>
          <a:stretch>
            <a:fillRect/>
          </a:stretch>
        </p:blipFill>
        <p:spPr>
          <a:xfrm>
            <a:off x="1187623" y="2978351"/>
            <a:ext cx="7296877" cy="3755262"/>
          </a:xfrm>
          <a:prstGeom prst="rect">
            <a:avLst/>
          </a:prstGeom>
        </p:spPr>
      </p:pic>
      <p:sp>
        <p:nvSpPr>
          <p:cNvPr id="25" name="TextBox 24"/>
          <p:cNvSpPr txBox="1"/>
          <p:nvPr/>
        </p:nvSpPr>
        <p:spPr>
          <a:xfrm>
            <a:off x="218541" y="321726"/>
            <a:ext cx="4667945" cy="346249"/>
          </a:xfrm>
          <a:prstGeom prst="rect">
            <a:avLst/>
          </a:prstGeom>
          <a:noFill/>
        </p:spPr>
        <p:txBody>
          <a:bodyPr vert="horz" wrap="none" lIns="0" tIns="0" rIns="0" bIns="0" rtlCol="0">
            <a:spAutoFit/>
          </a:bodyPr>
          <a:lstStyle/>
          <a:p>
            <a:pPr>
              <a:lnSpc>
                <a:spcPts val="2687"/>
              </a:lnSpc>
            </a:pPr>
            <a:r>
              <a:rPr lang="zh-CN" altLang="en-US" sz="2796" dirty="0">
                <a:solidFill>
                  <a:srgbClr val="000000"/>
                </a:solidFill>
                <a:latin typeface="幼圆"/>
              </a:rPr>
              <a:t>在神经网络中应用梯度下降法</a:t>
            </a:r>
          </a:p>
        </p:txBody>
      </p:sp>
      <p:sp>
        <p:nvSpPr>
          <p:cNvPr id="3" name="灯片编号占位符 2"/>
          <p:cNvSpPr>
            <a:spLocks noGrp="1"/>
          </p:cNvSpPr>
          <p:nvPr>
            <p:ph type="sldNum" sz="quarter" idx="12"/>
          </p:nvPr>
        </p:nvSpPr>
        <p:spPr/>
        <p:txBody>
          <a:bodyPr/>
          <a:lstStyle/>
          <a:p>
            <a:fld id="{33EDA0CF-E687-4F94-BAB7-F9F852428243}" type="slidenum">
              <a:rPr lang="zh-CN" altLang="en-US" smtClean="0"/>
              <a:pPr/>
              <a:t>64</a:t>
            </a:fld>
            <a:endParaRPr lang="zh-CN" altLang="en-US"/>
          </a:p>
        </p:txBody>
      </p:sp>
      <p:pic>
        <p:nvPicPr>
          <p:cNvPr id="12" name="图片 11">
            <a:extLst>
              <a:ext uri="{FF2B5EF4-FFF2-40B4-BE49-F238E27FC236}">
                <a16:creationId xmlns:a16="http://schemas.microsoft.com/office/drawing/2014/main" id="{3DB4D770-4313-4DBE-91D6-F4D0E46BF5AB}"/>
              </a:ext>
            </a:extLst>
          </p:cNvPr>
          <p:cNvPicPr>
            <a:picLocks noChangeAspect="1"/>
          </p:cNvPicPr>
          <p:nvPr/>
        </p:nvPicPr>
        <p:blipFill>
          <a:blip r:embed="rId5"/>
          <a:stretch>
            <a:fillRect/>
          </a:stretch>
        </p:blipFill>
        <p:spPr>
          <a:xfrm>
            <a:off x="4792899" y="494850"/>
            <a:ext cx="4105275" cy="762000"/>
          </a:xfrm>
          <a:prstGeom prst="rect">
            <a:avLst/>
          </a:prstGeom>
        </p:spPr>
      </p:pic>
      <p:pic>
        <p:nvPicPr>
          <p:cNvPr id="4" name="图片 3">
            <a:extLst>
              <a:ext uri="{FF2B5EF4-FFF2-40B4-BE49-F238E27FC236}">
                <a16:creationId xmlns:a16="http://schemas.microsoft.com/office/drawing/2014/main" id="{077514B5-4BB7-4232-8817-EDB7BD0C2BB0}"/>
              </a:ext>
            </a:extLst>
          </p:cNvPr>
          <p:cNvPicPr>
            <a:picLocks noChangeAspect="1"/>
          </p:cNvPicPr>
          <p:nvPr/>
        </p:nvPicPr>
        <p:blipFill>
          <a:blip r:embed="rId6"/>
          <a:stretch>
            <a:fillRect/>
          </a:stretch>
        </p:blipFill>
        <p:spPr>
          <a:xfrm>
            <a:off x="5652120" y="1256850"/>
            <a:ext cx="3133725" cy="1647825"/>
          </a:xfrm>
          <a:prstGeom prst="rect">
            <a:avLst/>
          </a:prstGeom>
        </p:spPr>
      </p:pic>
      <p:pic>
        <p:nvPicPr>
          <p:cNvPr id="6" name="图片 5">
            <a:extLst>
              <a:ext uri="{FF2B5EF4-FFF2-40B4-BE49-F238E27FC236}">
                <a16:creationId xmlns:a16="http://schemas.microsoft.com/office/drawing/2014/main" id="{D8490D2A-399F-4DAB-B123-5FD09E24A62B}"/>
              </a:ext>
            </a:extLst>
          </p:cNvPr>
          <p:cNvPicPr>
            <a:picLocks noChangeAspect="1"/>
          </p:cNvPicPr>
          <p:nvPr/>
        </p:nvPicPr>
        <p:blipFill>
          <a:blip r:embed="rId7"/>
          <a:stretch>
            <a:fillRect/>
          </a:stretch>
        </p:blipFill>
        <p:spPr>
          <a:xfrm>
            <a:off x="467544" y="861605"/>
            <a:ext cx="3667125" cy="2057400"/>
          </a:xfrm>
          <a:prstGeom prst="rect">
            <a:avLst/>
          </a:prstGeom>
        </p:spPr>
      </p:pic>
    </p:spTree>
    <p:extLst>
      <p:ext uri="{BB962C8B-B14F-4D97-AF65-F5344CB8AC3E}">
        <p14:creationId xmlns:p14="http://schemas.microsoft.com/office/powerpoint/2010/main" val="34220346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89D014D9-60E8-491A-9A7D-5BD4C5F87308}"/>
              </a:ext>
            </a:extLst>
          </p:cNvPr>
          <p:cNvPicPr>
            <a:picLocks noChangeAspect="1"/>
          </p:cNvPicPr>
          <p:nvPr/>
        </p:nvPicPr>
        <p:blipFill>
          <a:blip r:embed="rId3"/>
          <a:stretch>
            <a:fillRect/>
          </a:stretch>
        </p:blipFill>
        <p:spPr>
          <a:xfrm>
            <a:off x="0" y="76200"/>
            <a:ext cx="9144000" cy="6705600"/>
          </a:xfrm>
          <a:prstGeom prst="rect">
            <a:avLst/>
          </a:prstGeom>
        </p:spPr>
      </p:pic>
      <p:sp>
        <p:nvSpPr>
          <p:cNvPr id="25" name="TextBox 24"/>
          <p:cNvSpPr txBox="1"/>
          <p:nvPr/>
        </p:nvSpPr>
        <p:spPr>
          <a:xfrm>
            <a:off x="218541" y="321726"/>
            <a:ext cx="4667945" cy="346249"/>
          </a:xfrm>
          <a:prstGeom prst="rect">
            <a:avLst/>
          </a:prstGeom>
          <a:noFill/>
        </p:spPr>
        <p:txBody>
          <a:bodyPr vert="horz" wrap="none" lIns="0" tIns="0" rIns="0" bIns="0" rtlCol="0">
            <a:spAutoFit/>
          </a:bodyPr>
          <a:lstStyle/>
          <a:p>
            <a:pPr>
              <a:lnSpc>
                <a:spcPts val="2687"/>
              </a:lnSpc>
            </a:pPr>
            <a:r>
              <a:rPr lang="zh-CN" altLang="en-US" sz="2796" dirty="0">
                <a:solidFill>
                  <a:srgbClr val="000000"/>
                </a:solidFill>
                <a:latin typeface="幼圆"/>
              </a:rPr>
              <a:t>在神经网络中应用梯度下降法</a:t>
            </a:r>
          </a:p>
        </p:txBody>
      </p:sp>
      <p:sp>
        <p:nvSpPr>
          <p:cNvPr id="3" name="灯片编号占位符 2"/>
          <p:cNvSpPr>
            <a:spLocks noGrp="1"/>
          </p:cNvSpPr>
          <p:nvPr>
            <p:ph type="sldNum" sz="quarter" idx="12"/>
          </p:nvPr>
        </p:nvSpPr>
        <p:spPr/>
        <p:txBody>
          <a:bodyPr/>
          <a:lstStyle/>
          <a:p>
            <a:fld id="{33EDA0CF-E687-4F94-BAB7-F9F852428243}" type="slidenum">
              <a:rPr lang="zh-CN" altLang="en-US" smtClean="0"/>
              <a:pPr/>
              <a:t>65</a:t>
            </a:fld>
            <a:endParaRPr lang="zh-CN" altLang="en-US"/>
          </a:p>
        </p:txBody>
      </p:sp>
      <p:pic>
        <p:nvPicPr>
          <p:cNvPr id="12" name="图片 11">
            <a:extLst>
              <a:ext uri="{FF2B5EF4-FFF2-40B4-BE49-F238E27FC236}">
                <a16:creationId xmlns:a16="http://schemas.microsoft.com/office/drawing/2014/main" id="{3DB4D770-4313-4DBE-91D6-F4D0E46BF5AB}"/>
              </a:ext>
            </a:extLst>
          </p:cNvPr>
          <p:cNvPicPr>
            <a:picLocks noChangeAspect="1"/>
          </p:cNvPicPr>
          <p:nvPr/>
        </p:nvPicPr>
        <p:blipFill>
          <a:blip r:embed="rId4"/>
          <a:stretch>
            <a:fillRect/>
          </a:stretch>
        </p:blipFill>
        <p:spPr>
          <a:xfrm>
            <a:off x="4792899" y="494850"/>
            <a:ext cx="4105275" cy="762000"/>
          </a:xfrm>
          <a:prstGeom prst="rect">
            <a:avLst/>
          </a:prstGeom>
        </p:spPr>
      </p:pic>
      <p:pic>
        <p:nvPicPr>
          <p:cNvPr id="4" name="图片 3">
            <a:extLst>
              <a:ext uri="{FF2B5EF4-FFF2-40B4-BE49-F238E27FC236}">
                <a16:creationId xmlns:a16="http://schemas.microsoft.com/office/drawing/2014/main" id="{077514B5-4BB7-4232-8817-EDB7BD0C2BB0}"/>
              </a:ext>
            </a:extLst>
          </p:cNvPr>
          <p:cNvPicPr>
            <a:picLocks noChangeAspect="1"/>
          </p:cNvPicPr>
          <p:nvPr/>
        </p:nvPicPr>
        <p:blipFill>
          <a:blip r:embed="rId5"/>
          <a:stretch>
            <a:fillRect/>
          </a:stretch>
        </p:blipFill>
        <p:spPr>
          <a:xfrm>
            <a:off x="5652120" y="1256850"/>
            <a:ext cx="3133725" cy="1647825"/>
          </a:xfrm>
          <a:prstGeom prst="rect">
            <a:avLst/>
          </a:prstGeom>
        </p:spPr>
      </p:pic>
      <p:pic>
        <p:nvPicPr>
          <p:cNvPr id="6" name="图片 5">
            <a:extLst>
              <a:ext uri="{FF2B5EF4-FFF2-40B4-BE49-F238E27FC236}">
                <a16:creationId xmlns:a16="http://schemas.microsoft.com/office/drawing/2014/main" id="{D8490D2A-399F-4DAB-B123-5FD09E24A62B}"/>
              </a:ext>
            </a:extLst>
          </p:cNvPr>
          <p:cNvPicPr>
            <a:picLocks noChangeAspect="1"/>
          </p:cNvPicPr>
          <p:nvPr/>
        </p:nvPicPr>
        <p:blipFill>
          <a:blip r:embed="rId6"/>
          <a:stretch>
            <a:fillRect/>
          </a:stretch>
        </p:blipFill>
        <p:spPr>
          <a:xfrm>
            <a:off x="467544" y="861605"/>
            <a:ext cx="3667125" cy="2057400"/>
          </a:xfrm>
          <a:prstGeom prst="rect">
            <a:avLst/>
          </a:prstGeom>
        </p:spPr>
      </p:pic>
      <p:pic>
        <p:nvPicPr>
          <p:cNvPr id="5" name="图片 4">
            <a:extLst>
              <a:ext uri="{FF2B5EF4-FFF2-40B4-BE49-F238E27FC236}">
                <a16:creationId xmlns:a16="http://schemas.microsoft.com/office/drawing/2014/main" id="{0E93A191-A3CA-4715-B515-43B1F9FC0A87}"/>
              </a:ext>
            </a:extLst>
          </p:cNvPr>
          <p:cNvPicPr>
            <a:picLocks noChangeAspect="1"/>
          </p:cNvPicPr>
          <p:nvPr/>
        </p:nvPicPr>
        <p:blipFill>
          <a:blip r:embed="rId7"/>
          <a:stretch>
            <a:fillRect/>
          </a:stretch>
        </p:blipFill>
        <p:spPr>
          <a:xfrm>
            <a:off x="1403648" y="3112635"/>
            <a:ext cx="5720286" cy="2057400"/>
          </a:xfrm>
          <a:prstGeom prst="rect">
            <a:avLst/>
          </a:prstGeom>
        </p:spPr>
      </p:pic>
    </p:spTree>
    <p:extLst>
      <p:ext uri="{BB962C8B-B14F-4D97-AF65-F5344CB8AC3E}">
        <p14:creationId xmlns:p14="http://schemas.microsoft.com/office/powerpoint/2010/main" val="258618379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5B37802E-82F1-4F2C-A236-5A2B7742374C}"/>
              </a:ext>
            </a:extLst>
          </p:cNvPr>
          <p:cNvPicPr>
            <a:picLocks noChangeAspect="1"/>
          </p:cNvPicPr>
          <p:nvPr/>
        </p:nvPicPr>
        <p:blipFill>
          <a:blip r:embed="rId3"/>
          <a:stretch>
            <a:fillRect/>
          </a:stretch>
        </p:blipFill>
        <p:spPr>
          <a:xfrm>
            <a:off x="0" y="76200"/>
            <a:ext cx="9144000" cy="6705600"/>
          </a:xfrm>
          <a:prstGeom prst="rect">
            <a:avLst/>
          </a:prstGeom>
        </p:spPr>
      </p:pic>
      <p:sp>
        <p:nvSpPr>
          <p:cNvPr id="25" name="TextBox 24"/>
          <p:cNvSpPr txBox="1"/>
          <p:nvPr/>
        </p:nvSpPr>
        <p:spPr>
          <a:xfrm>
            <a:off x="218541" y="321726"/>
            <a:ext cx="4667945" cy="346249"/>
          </a:xfrm>
          <a:prstGeom prst="rect">
            <a:avLst/>
          </a:prstGeom>
          <a:noFill/>
        </p:spPr>
        <p:txBody>
          <a:bodyPr vert="horz" wrap="none" lIns="0" tIns="0" rIns="0" bIns="0" rtlCol="0">
            <a:spAutoFit/>
          </a:bodyPr>
          <a:lstStyle/>
          <a:p>
            <a:pPr>
              <a:lnSpc>
                <a:spcPts val="2687"/>
              </a:lnSpc>
            </a:pPr>
            <a:r>
              <a:rPr lang="zh-CN" altLang="en-US" sz="2796" dirty="0">
                <a:solidFill>
                  <a:srgbClr val="000000"/>
                </a:solidFill>
                <a:latin typeface="幼圆"/>
              </a:rPr>
              <a:t>在神经网络中应用梯度下降法</a:t>
            </a:r>
          </a:p>
        </p:txBody>
      </p:sp>
      <p:sp>
        <p:nvSpPr>
          <p:cNvPr id="3" name="灯片编号占位符 2"/>
          <p:cNvSpPr>
            <a:spLocks noGrp="1"/>
          </p:cNvSpPr>
          <p:nvPr>
            <p:ph type="sldNum" sz="quarter" idx="12"/>
          </p:nvPr>
        </p:nvSpPr>
        <p:spPr/>
        <p:txBody>
          <a:bodyPr/>
          <a:lstStyle/>
          <a:p>
            <a:fld id="{33EDA0CF-E687-4F94-BAB7-F9F852428243}" type="slidenum">
              <a:rPr lang="zh-CN" altLang="en-US" smtClean="0"/>
              <a:pPr/>
              <a:t>66</a:t>
            </a:fld>
            <a:endParaRPr lang="zh-CN" altLang="en-US"/>
          </a:p>
        </p:txBody>
      </p:sp>
      <p:pic>
        <p:nvPicPr>
          <p:cNvPr id="16" name="图片 15">
            <a:extLst>
              <a:ext uri="{FF2B5EF4-FFF2-40B4-BE49-F238E27FC236}">
                <a16:creationId xmlns:a16="http://schemas.microsoft.com/office/drawing/2014/main" id="{F6B3D75D-2CF2-4188-B5B3-4AEFFCDA5699}"/>
              </a:ext>
            </a:extLst>
          </p:cNvPr>
          <p:cNvPicPr>
            <a:picLocks noChangeAspect="1"/>
          </p:cNvPicPr>
          <p:nvPr/>
        </p:nvPicPr>
        <p:blipFill>
          <a:blip r:embed="rId4"/>
          <a:stretch>
            <a:fillRect/>
          </a:stretch>
        </p:blipFill>
        <p:spPr>
          <a:xfrm>
            <a:off x="244498" y="815225"/>
            <a:ext cx="8372475" cy="2143125"/>
          </a:xfrm>
          <a:prstGeom prst="rect">
            <a:avLst/>
          </a:prstGeom>
        </p:spPr>
      </p:pic>
      <p:pic>
        <p:nvPicPr>
          <p:cNvPr id="4" name="图片 3">
            <a:extLst>
              <a:ext uri="{FF2B5EF4-FFF2-40B4-BE49-F238E27FC236}">
                <a16:creationId xmlns:a16="http://schemas.microsoft.com/office/drawing/2014/main" id="{31EFAC18-B0F2-4935-B131-49BBD635718A}"/>
              </a:ext>
            </a:extLst>
          </p:cNvPr>
          <p:cNvPicPr>
            <a:picLocks noChangeAspect="1"/>
          </p:cNvPicPr>
          <p:nvPr/>
        </p:nvPicPr>
        <p:blipFill>
          <a:blip r:embed="rId5"/>
          <a:stretch>
            <a:fillRect/>
          </a:stretch>
        </p:blipFill>
        <p:spPr>
          <a:xfrm>
            <a:off x="438944" y="2974486"/>
            <a:ext cx="6672745" cy="925164"/>
          </a:xfrm>
          <a:prstGeom prst="rect">
            <a:avLst/>
          </a:prstGeom>
        </p:spPr>
      </p:pic>
      <p:pic>
        <p:nvPicPr>
          <p:cNvPr id="6" name="图片 5">
            <a:extLst>
              <a:ext uri="{FF2B5EF4-FFF2-40B4-BE49-F238E27FC236}">
                <a16:creationId xmlns:a16="http://schemas.microsoft.com/office/drawing/2014/main" id="{79958540-987A-4DD8-83ED-9E33721F7F03}"/>
              </a:ext>
            </a:extLst>
          </p:cNvPr>
          <p:cNvPicPr>
            <a:picLocks noChangeAspect="1"/>
          </p:cNvPicPr>
          <p:nvPr/>
        </p:nvPicPr>
        <p:blipFill>
          <a:blip r:embed="rId6"/>
          <a:stretch>
            <a:fillRect/>
          </a:stretch>
        </p:blipFill>
        <p:spPr>
          <a:xfrm>
            <a:off x="244498" y="3899650"/>
            <a:ext cx="5838588" cy="1331240"/>
          </a:xfrm>
          <a:prstGeom prst="rect">
            <a:avLst/>
          </a:prstGeom>
        </p:spPr>
      </p:pic>
      <p:pic>
        <p:nvPicPr>
          <p:cNvPr id="8" name="图片 7">
            <a:extLst>
              <a:ext uri="{FF2B5EF4-FFF2-40B4-BE49-F238E27FC236}">
                <a16:creationId xmlns:a16="http://schemas.microsoft.com/office/drawing/2014/main" id="{E38A4B8C-FF67-425B-93CA-C5758044D052}"/>
              </a:ext>
            </a:extLst>
          </p:cNvPr>
          <p:cNvPicPr>
            <a:picLocks noChangeAspect="1"/>
          </p:cNvPicPr>
          <p:nvPr/>
        </p:nvPicPr>
        <p:blipFill>
          <a:blip r:embed="rId7"/>
          <a:stretch>
            <a:fillRect/>
          </a:stretch>
        </p:blipFill>
        <p:spPr>
          <a:xfrm>
            <a:off x="467544" y="4661650"/>
            <a:ext cx="1688975" cy="816890"/>
          </a:xfrm>
          <a:prstGeom prst="rect">
            <a:avLst/>
          </a:prstGeom>
        </p:spPr>
      </p:pic>
      <p:pic>
        <p:nvPicPr>
          <p:cNvPr id="10" name="图片 9">
            <a:extLst>
              <a:ext uri="{FF2B5EF4-FFF2-40B4-BE49-F238E27FC236}">
                <a16:creationId xmlns:a16="http://schemas.microsoft.com/office/drawing/2014/main" id="{15E58133-1304-4FFE-9D6C-70D1B06B3E44}"/>
              </a:ext>
            </a:extLst>
          </p:cNvPr>
          <p:cNvPicPr>
            <a:picLocks noChangeAspect="1"/>
          </p:cNvPicPr>
          <p:nvPr/>
        </p:nvPicPr>
        <p:blipFill>
          <a:blip r:embed="rId8"/>
          <a:stretch>
            <a:fillRect/>
          </a:stretch>
        </p:blipFill>
        <p:spPr>
          <a:xfrm>
            <a:off x="472209" y="5766420"/>
            <a:ext cx="959782" cy="814699"/>
          </a:xfrm>
          <a:prstGeom prst="rect">
            <a:avLst/>
          </a:prstGeom>
        </p:spPr>
      </p:pic>
      <p:pic>
        <p:nvPicPr>
          <p:cNvPr id="13" name="图片 12">
            <a:extLst>
              <a:ext uri="{FF2B5EF4-FFF2-40B4-BE49-F238E27FC236}">
                <a16:creationId xmlns:a16="http://schemas.microsoft.com/office/drawing/2014/main" id="{47E17BD1-F724-4F33-A080-DBB1663463EC}"/>
              </a:ext>
            </a:extLst>
          </p:cNvPr>
          <p:cNvPicPr>
            <a:picLocks noChangeAspect="1"/>
          </p:cNvPicPr>
          <p:nvPr/>
        </p:nvPicPr>
        <p:blipFill>
          <a:blip r:embed="rId9"/>
          <a:stretch>
            <a:fillRect/>
          </a:stretch>
        </p:blipFill>
        <p:spPr>
          <a:xfrm>
            <a:off x="2184916" y="5611110"/>
            <a:ext cx="6760811" cy="925164"/>
          </a:xfrm>
          <a:prstGeom prst="rect">
            <a:avLst/>
          </a:prstGeom>
          <a:ln w="22225">
            <a:solidFill>
              <a:schemeClr val="tx2">
                <a:lumMod val="60000"/>
                <a:lumOff val="40000"/>
              </a:schemeClr>
            </a:solidFill>
          </a:ln>
        </p:spPr>
      </p:pic>
    </p:spTree>
    <p:extLst>
      <p:ext uri="{BB962C8B-B14F-4D97-AF65-F5344CB8AC3E}">
        <p14:creationId xmlns:p14="http://schemas.microsoft.com/office/powerpoint/2010/main" val="2512910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12CD9DC0-B984-404F-900E-25AB44ADC226}"/>
              </a:ext>
            </a:extLst>
          </p:cNvPr>
          <p:cNvPicPr>
            <a:picLocks noChangeAspect="1"/>
          </p:cNvPicPr>
          <p:nvPr/>
        </p:nvPicPr>
        <p:blipFill>
          <a:blip r:embed="rId3"/>
          <a:stretch>
            <a:fillRect/>
          </a:stretch>
        </p:blipFill>
        <p:spPr>
          <a:xfrm>
            <a:off x="0" y="76200"/>
            <a:ext cx="9144000" cy="6705600"/>
          </a:xfrm>
          <a:prstGeom prst="rect">
            <a:avLst/>
          </a:prstGeom>
        </p:spPr>
      </p:pic>
      <p:sp>
        <p:nvSpPr>
          <p:cNvPr id="25" name="TextBox 24"/>
          <p:cNvSpPr txBox="1"/>
          <p:nvPr/>
        </p:nvSpPr>
        <p:spPr>
          <a:xfrm>
            <a:off x="218541" y="321726"/>
            <a:ext cx="4667945" cy="346249"/>
          </a:xfrm>
          <a:prstGeom prst="rect">
            <a:avLst/>
          </a:prstGeom>
          <a:noFill/>
        </p:spPr>
        <p:txBody>
          <a:bodyPr vert="horz" wrap="none" lIns="0" tIns="0" rIns="0" bIns="0" rtlCol="0">
            <a:spAutoFit/>
          </a:bodyPr>
          <a:lstStyle/>
          <a:p>
            <a:pPr>
              <a:lnSpc>
                <a:spcPts val="2687"/>
              </a:lnSpc>
            </a:pPr>
            <a:r>
              <a:rPr lang="zh-CN" altLang="en-US" sz="2796" dirty="0">
                <a:solidFill>
                  <a:srgbClr val="000000"/>
                </a:solidFill>
                <a:latin typeface="幼圆"/>
              </a:rPr>
              <a:t>在神经网络中应用梯度下降法</a:t>
            </a:r>
          </a:p>
        </p:txBody>
      </p:sp>
      <p:sp>
        <p:nvSpPr>
          <p:cNvPr id="3" name="灯片编号占位符 2"/>
          <p:cNvSpPr>
            <a:spLocks noGrp="1"/>
          </p:cNvSpPr>
          <p:nvPr>
            <p:ph type="sldNum" sz="quarter" idx="12"/>
          </p:nvPr>
        </p:nvSpPr>
        <p:spPr/>
        <p:txBody>
          <a:bodyPr/>
          <a:lstStyle/>
          <a:p>
            <a:fld id="{33EDA0CF-E687-4F94-BAB7-F9F852428243}" type="slidenum">
              <a:rPr lang="zh-CN" altLang="en-US" smtClean="0"/>
              <a:pPr/>
              <a:t>67</a:t>
            </a:fld>
            <a:endParaRPr lang="zh-CN" altLang="en-US"/>
          </a:p>
        </p:txBody>
      </p:sp>
      <p:pic>
        <p:nvPicPr>
          <p:cNvPr id="11" name="图片 10">
            <a:extLst>
              <a:ext uri="{FF2B5EF4-FFF2-40B4-BE49-F238E27FC236}">
                <a16:creationId xmlns:a16="http://schemas.microsoft.com/office/drawing/2014/main" id="{082C1F23-6F29-4995-BF58-9762D282A24C}"/>
              </a:ext>
            </a:extLst>
          </p:cNvPr>
          <p:cNvPicPr>
            <a:picLocks noChangeAspect="1"/>
          </p:cNvPicPr>
          <p:nvPr/>
        </p:nvPicPr>
        <p:blipFill>
          <a:blip r:embed="rId4"/>
          <a:stretch>
            <a:fillRect/>
          </a:stretch>
        </p:blipFill>
        <p:spPr>
          <a:xfrm>
            <a:off x="59588" y="990733"/>
            <a:ext cx="9017987" cy="2160240"/>
          </a:xfrm>
          <a:prstGeom prst="rect">
            <a:avLst/>
          </a:prstGeom>
          <a:solidFill>
            <a:schemeClr val="tx2">
              <a:lumMod val="50000"/>
            </a:schemeClr>
          </a:solidFill>
          <a:effectLst/>
        </p:spPr>
      </p:pic>
      <p:pic>
        <p:nvPicPr>
          <p:cNvPr id="6" name="图片 5">
            <a:extLst>
              <a:ext uri="{FF2B5EF4-FFF2-40B4-BE49-F238E27FC236}">
                <a16:creationId xmlns:a16="http://schemas.microsoft.com/office/drawing/2014/main" id="{3736436B-BD72-4690-9F3D-B3B74CFF357A}"/>
              </a:ext>
            </a:extLst>
          </p:cNvPr>
          <p:cNvPicPr>
            <a:picLocks noChangeAspect="1"/>
          </p:cNvPicPr>
          <p:nvPr/>
        </p:nvPicPr>
        <p:blipFill>
          <a:blip r:embed="rId5"/>
          <a:stretch>
            <a:fillRect/>
          </a:stretch>
        </p:blipFill>
        <p:spPr>
          <a:xfrm>
            <a:off x="209414" y="3335958"/>
            <a:ext cx="8706016" cy="607962"/>
          </a:xfrm>
          <a:prstGeom prst="rect">
            <a:avLst/>
          </a:prstGeom>
        </p:spPr>
      </p:pic>
      <p:pic>
        <p:nvPicPr>
          <p:cNvPr id="8" name="图片 7">
            <a:extLst>
              <a:ext uri="{FF2B5EF4-FFF2-40B4-BE49-F238E27FC236}">
                <a16:creationId xmlns:a16="http://schemas.microsoft.com/office/drawing/2014/main" id="{34569507-DE14-40F4-994F-567B5F3399A1}"/>
              </a:ext>
            </a:extLst>
          </p:cNvPr>
          <p:cNvPicPr>
            <a:picLocks noChangeAspect="1"/>
          </p:cNvPicPr>
          <p:nvPr/>
        </p:nvPicPr>
        <p:blipFill>
          <a:blip r:embed="rId6"/>
          <a:stretch>
            <a:fillRect/>
          </a:stretch>
        </p:blipFill>
        <p:spPr>
          <a:xfrm>
            <a:off x="471792" y="4077931"/>
            <a:ext cx="8240363" cy="1789336"/>
          </a:xfrm>
          <a:prstGeom prst="rect">
            <a:avLst/>
          </a:prstGeom>
        </p:spPr>
      </p:pic>
    </p:spTree>
    <p:extLst>
      <p:ext uri="{BB962C8B-B14F-4D97-AF65-F5344CB8AC3E}">
        <p14:creationId xmlns:p14="http://schemas.microsoft.com/office/powerpoint/2010/main" val="3931424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7FF1AA24-D7DF-4B0D-9B88-76AA8315A5A6}"/>
              </a:ext>
            </a:extLst>
          </p:cNvPr>
          <p:cNvPicPr>
            <a:picLocks noChangeAspect="1"/>
          </p:cNvPicPr>
          <p:nvPr/>
        </p:nvPicPr>
        <p:blipFill>
          <a:blip r:embed="rId3"/>
          <a:stretch>
            <a:fillRect/>
          </a:stretch>
        </p:blipFill>
        <p:spPr>
          <a:xfrm>
            <a:off x="0" y="76200"/>
            <a:ext cx="9144000" cy="6705600"/>
          </a:xfrm>
          <a:prstGeom prst="rect">
            <a:avLst/>
          </a:prstGeom>
        </p:spPr>
      </p:pic>
      <p:sp>
        <p:nvSpPr>
          <p:cNvPr id="25" name="TextBox 24"/>
          <p:cNvSpPr txBox="1"/>
          <p:nvPr/>
        </p:nvSpPr>
        <p:spPr>
          <a:xfrm>
            <a:off x="218541" y="321726"/>
            <a:ext cx="4667945" cy="346249"/>
          </a:xfrm>
          <a:prstGeom prst="rect">
            <a:avLst/>
          </a:prstGeom>
          <a:noFill/>
        </p:spPr>
        <p:txBody>
          <a:bodyPr vert="horz" wrap="none" lIns="0" tIns="0" rIns="0" bIns="0" rtlCol="0">
            <a:spAutoFit/>
          </a:bodyPr>
          <a:lstStyle/>
          <a:p>
            <a:pPr>
              <a:lnSpc>
                <a:spcPts val="2687"/>
              </a:lnSpc>
            </a:pPr>
            <a:r>
              <a:rPr lang="zh-CN" altLang="en-US" sz="2796" dirty="0">
                <a:solidFill>
                  <a:srgbClr val="000000"/>
                </a:solidFill>
                <a:latin typeface="幼圆"/>
              </a:rPr>
              <a:t>在神经网络中应用梯度下降法</a:t>
            </a:r>
          </a:p>
        </p:txBody>
      </p:sp>
      <p:sp>
        <p:nvSpPr>
          <p:cNvPr id="3" name="灯片编号占位符 2"/>
          <p:cNvSpPr>
            <a:spLocks noGrp="1"/>
          </p:cNvSpPr>
          <p:nvPr>
            <p:ph type="sldNum" sz="quarter" idx="12"/>
          </p:nvPr>
        </p:nvSpPr>
        <p:spPr/>
        <p:txBody>
          <a:bodyPr/>
          <a:lstStyle/>
          <a:p>
            <a:fld id="{33EDA0CF-E687-4F94-BAB7-F9F852428243}" type="slidenum">
              <a:rPr lang="zh-CN" altLang="en-US" smtClean="0"/>
              <a:pPr/>
              <a:t>68</a:t>
            </a:fld>
            <a:endParaRPr lang="zh-CN" altLang="en-US"/>
          </a:p>
        </p:txBody>
      </p:sp>
      <p:pic>
        <p:nvPicPr>
          <p:cNvPr id="5" name="图片 4">
            <a:extLst>
              <a:ext uri="{FF2B5EF4-FFF2-40B4-BE49-F238E27FC236}">
                <a16:creationId xmlns:a16="http://schemas.microsoft.com/office/drawing/2014/main" id="{0E93A191-A3CA-4715-B515-43B1F9FC0A87}"/>
              </a:ext>
            </a:extLst>
          </p:cNvPr>
          <p:cNvPicPr>
            <a:picLocks noChangeAspect="1"/>
          </p:cNvPicPr>
          <p:nvPr/>
        </p:nvPicPr>
        <p:blipFill>
          <a:blip r:embed="rId4"/>
          <a:stretch>
            <a:fillRect/>
          </a:stretch>
        </p:blipFill>
        <p:spPr>
          <a:xfrm>
            <a:off x="1569806" y="667975"/>
            <a:ext cx="5005536" cy="1800328"/>
          </a:xfrm>
          <a:prstGeom prst="rect">
            <a:avLst/>
          </a:prstGeom>
        </p:spPr>
      </p:pic>
      <p:pic>
        <p:nvPicPr>
          <p:cNvPr id="9" name="图片 8">
            <a:extLst>
              <a:ext uri="{FF2B5EF4-FFF2-40B4-BE49-F238E27FC236}">
                <a16:creationId xmlns:a16="http://schemas.microsoft.com/office/drawing/2014/main" id="{A6074FB7-8113-400B-B039-814311262736}"/>
              </a:ext>
            </a:extLst>
          </p:cNvPr>
          <p:cNvPicPr>
            <a:picLocks noChangeAspect="1"/>
          </p:cNvPicPr>
          <p:nvPr/>
        </p:nvPicPr>
        <p:blipFill>
          <a:blip r:embed="rId5"/>
          <a:stretch>
            <a:fillRect/>
          </a:stretch>
        </p:blipFill>
        <p:spPr>
          <a:xfrm>
            <a:off x="504953" y="2407858"/>
            <a:ext cx="5591047" cy="4303899"/>
          </a:xfrm>
          <a:prstGeom prst="rect">
            <a:avLst/>
          </a:prstGeom>
        </p:spPr>
      </p:pic>
      <p:pic>
        <p:nvPicPr>
          <p:cNvPr id="4" name="图片 3">
            <a:extLst>
              <a:ext uri="{FF2B5EF4-FFF2-40B4-BE49-F238E27FC236}">
                <a16:creationId xmlns:a16="http://schemas.microsoft.com/office/drawing/2014/main" id="{35FC183D-E4EA-4B94-857D-E503FB1D363A}"/>
              </a:ext>
            </a:extLst>
          </p:cNvPr>
          <p:cNvPicPr>
            <a:picLocks noChangeAspect="1"/>
          </p:cNvPicPr>
          <p:nvPr/>
        </p:nvPicPr>
        <p:blipFill>
          <a:blip r:embed="rId6"/>
          <a:stretch>
            <a:fillRect/>
          </a:stretch>
        </p:blipFill>
        <p:spPr>
          <a:xfrm>
            <a:off x="5364088" y="2514265"/>
            <a:ext cx="2811193" cy="600573"/>
          </a:xfrm>
          <a:prstGeom prst="rect">
            <a:avLst/>
          </a:prstGeom>
        </p:spPr>
      </p:pic>
    </p:spTree>
    <p:extLst>
      <p:ext uri="{BB962C8B-B14F-4D97-AF65-F5344CB8AC3E}">
        <p14:creationId xmlns:p14="http://schemas.microsoft.com/office/powerpoint/2010/main" val="975911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6BE3474F-2152-47E2-A997-22AE7099DA67}"/>
              </a:ext>
            </a:extLst>
          </p:cNvPr>
          <p:cNvPicPr>
            <a:picLocks noChangeAspect="1"/>
          </p:cNvPicPr>
          <p:nvPr/>
        </p:nvPicPr>
        <p:blipFill>
          <a:blip r:embed="rId3"/>
          <a:stretch>
            <a:fillRect/>
          </a:stretch>
        </p:blipFill>
        <p:spPr>
          <a:xfrm>
            <a:off x="0" y="76200"/>
            <a:ext cx="9144000" cy="6705600"/>
          </a:xfrm>
          <a:prstGeom prst="rect">
            <a:avLst/>
          </a:prstGeom>
        </p:spPr>
      </p:pic>
      <p:sp>
        <p:nvSpPr>
          <p:cNvPr id="25" name="TextBox 24"/>
          <p:cNvSpPr txBox="1"/>
          <p:nvPr/>
        </p:nvSpPr>
        <p:spPr>
          <a:xfrm>
            <a:off x="218541" y="321726"/>
            <a:ext cx="4667945" cy="346249"/>
          </a:xfrm>
          <a:prstGeom prst="rect">
            <a:avLst/>
          </a:prstGeom>
          <a:noFill/>
        </p:spPr>
        <p:txBody>
          <a:bodyPr vert="horz" wrap="none" lIns="0" tIns="0" rIns="0" bIns="0" rtlCol="0">
            <a:spAutoFit/>
          </a:bodyPr>
          <a:lstStyle/>
          <a:p>
            <a:pPr>
              <a:lnSpc>
                <a:spcPts val="2687"/>
              </a:lnSpc>
            </a:pPr>
            <a:r>
              <a:rPr lang="zh-CN" altLang="en-US" sz="2796" dirty="0">
                <a:solidFill>
                  <a:srgbClr val="000000"/>
                </a:solidFill>
                <a:latin typeface="幼圆"/>
              </a:rPr>
              <a:t>在神经网络中应用梯度下降法</a:t>
            </a:r>
          </a:p>
        </p:txBody>
      </p:sp>
      <p:sp>
        <p:nvSpPr>
          <p:cNvPr id="3" name="灯片编号占位符 2"/>
          <p:cNvSpPr>
            <a:spLocks noGrp="1"/>
          </p:cNvSpPr>
          <p:nvPr>
            <p:ph type="sldNum" sz="quarter" idx="12"/>
          </p:nvPr>
        </p:nvSpPr>
        <p:spPr/>
        <p:txBody>
          <a:bodyPr/>
          <a:lstStyle/>
          <a:p>
            <a:fld id="{33EDA0CF-E687-4F94-BAB7-F9F852428243}" type="slidenum">
              <a:rPr lang="zh-CN" altLang="en-US" smtClean="0"/>
              <a:pPr/>
              <a:t>69</a:t>
            </a:fld>
            <a:endParaRPr lang="zh-CN" altLang="en-US"/>
          </a:p>
        </p:txBody>
      </p:sp>
      <p:pic>
        <p:nvPicPr>
          <p:cNvPr id="8" name="图片 7">
            <a:extLst>
              <a:ext uri="{FF2B5EF4-FFF2-40B4-BE49-F238E27FC236}">
                <a16:creationId xmlns:a16="http://schemas.microsoft.com/office/drawing/2014/main" id="{DC92CAF0-4CD0-44FA-BBB5-7D3D2C3C9EF0}"/>
              </a:ext>
            </a:extLst>
          </p:cNvPr>
          <p:cNvPicPr>
            <a:picLocks noChangeAspect="1"/>
          </p:cNvPicPr>
          <p:nvPr/>
        </p:nvPicPr>
        <p:blipFill>
          <a:blip r:embed="rId4"/>
          <a:stretch>
            <a:fillRect/>
          </a:stretch>
        </p:blipFill>
        <p:spPr>
          <a:xfrm>
            <a:off x="218541" y="908720"/>
            <a:ext cx="7553325" cy="2809875"/>
          </a:xfrm>
          <a:prstGeom prst="rect">
            <a:avLst/>
          </a:prstGeom>
        </p:spPr>
      </p:pic>
      <p:pic>
        <p:nvPicPr>
          <p:cNvPr id="11" name="图片 10">
            <a:extLst>
              <a:ext uri="{FF2B5EF4-FFF2-40B4-BE49-F238E27FC236}">
                <a16:creationId xmlns:a16="http://schemas.microsoft.com/office/drawing/2014/main" id="{FEBB1F66-345A-473D-827D-1F6D1CBF32C6}"/>
              </a:ext>
            </a:extLst>
          </p:cNvPr>
          <p:cNvPicPr>
            <a:picLocks noChangeAspect="1"/>
          </p:cNvPicPr>
          <p:nvPr/>
        </p:nvPicPr>
        <p:blipFill>
          <a:blip r:embed="rId5"/>
          <a:stretch>
            <a:fillRect/>
          </a:stretch>
        </p:blipFill>
        <p:spPr>
          <a:xfrm>
            <a:off x="275691" y="3876696"/>
            <a:ext cx="7496175" cy="2295525"/>
          </a:xfrm>
          <a:prstGeom prst="rect">
            <a:avLst/>
          </a:prstGeom>
        </p:spPr>
      </p:pic>
    </p:spTree>
    <p:extLst>
      <p:ext uri="{BB962C8B-B14F-4D97-AF65-F5344CB8AC3E}">
        <p14:creationId xmlns:p14="http://schemas.microsoft.com/office/powerpoint/2010/main" val="2547337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图片 31">
            <a:extLst>
              <a:ext uri="{FF2B5EF4-FFF2-40B4-BE49-F238E27FC236}">
                <a16:creationId xmlns:a16="http://schemas.microsoft.com/office/drawing/2014/main" id="{199F6453-B2D3-4C7B-9673-11E62937B090}"/>
              </a:ext>
            </a:extLst>
          </p:cNvPr>
          <p:cNvPicPr>
            <a:picLocks noChangeAspect="1"/>
          </p:cNvPicPr>
          <p:nvPr/>
        </p:nvPicPr>
        <p:blipFill>
          <a:blip r:embed="rId3"/>
          <a:stretch>
            <a:fillRect/>
          </a:stretch>
        </p:blipFill>
        <p:spPr>
          <a:xfrm>
            <a:off x="0" y="76200"/>
            <a:ext cx="9144000" cy="6705600"/>
          </a:xfrm>
          <a:prstGeom prst="rect">
            <a:avLst/>
          </a:prstGeom>
        </p:spPr>
      </p:pic>
      <p:sp>
        <p:nvSpPr>
          <p:cNvPr id="128" name="TextBox 127"/>
          <p:cNvSpPr txBox="1"/>
          <p:nvPr/>
        </p:nvSpPr>
        <p:spPr>
          <a:xfrm>
            <a:off x="301038" y="1689100"/>
            <a:ext cx="4151248" cy="2389327"/>
          </a:xfrm>
          <a:prstGeom prst="rect">
            <a:avLst/>
          </a:prstGeom>
          <a:solidFill>
            <a:schemeClr val="accent5">
              <a:lumMod val="20000"/>
              <a:lumOff val="80000"/>
            </a:schemeClr>
          </a:solidFill>
          <a:ln w="3175" cap="flat" cmpd="sng" algn="ctr">
            <a:noFill/>
            <a:prstDash val="solid"/>
          </a:ln>
          <a:effectLst>
            <a:outerShdw blurRad="63500" sx="102000" sy="102000" algn="ctr" rotWithShape="0">
              <a:prstClr val="black">
                <a:alpha val="40000"/>
              </a:prstClr>
            </a:outerShdw>
          </a:effectLst>
        </p:spPr>
        <p:txBody>
          <a:bodyPr rtlCol="0" anchor="ctr" anchorCtr="1"/>
          <a:lstStyle/>
          <a:p>
            <a:pPr algn="ctr" fontAlgn="base">
              <a:lnSpc>
                <a:spcPct val="90000"/>
              </a:lnSpc>
              <a:spcBef>
                <a:spcPct val="0"/>
              </a:spcBef>
              <a:spcAft>
                <a:spcPct val="0"/>
              </a:spcAft>
              <a:defRPr/>
            </a:pPr>
            <a:endParaRPr lang="en-US" sz="2400" kern="0" dirty="0">
              <a:solidFill>
                <a:srgbClr val="000000"/>
              </a:solidFill>
              <a:latin typeface="+mj-lt"/>
              <a:cs typeface="Arial"/>
            </a:endParaRPr>
          </a:p>
        </p:txBody>
      </p:sp>
      <p:sp>
        <p:nvSpPr>
          <p:cNvPr id="129" name="TextBox 128"/>
          <p:cNvSpPr txBox="1"/>
          <p:nvPr/>
        </p:nvSpPr>
        <p:spPr>
          <a:xfrm>
            <a:off x="4700194" y="1689101"/>
            <a:ext cx="4151248" cy="2389327"/>
          </a:xfrm>
          <a:prstGeom prst="rect">
            <a:avLst/>
          </a:prstGeom>
          <a:solidFill>
            <a:schemeClr val="accent5">
              <a:lumMod val="20000"/>
              <a:lumOff val="80000"/>
            </a:schemeClr>
          </a:solidFill>
          <a:ln w="3175" cap="flat" cmpd="sng" algn="ctr">
            <a:noFill/>
            <a:prstDash val="solid"/>
          </a:ln>
          <a:effectLst>
            <a:outerShdw blurRad="63500" sx="102000" sy="102000" algn="ctr" rotWithShape="0">
              <a:prstClr val="black">
                <a:alpha val="40000"/>
              </a:prstClr>
            </a:outerShdw>
          </a:effectLst>
        </p:spPr>
        <p:txBody>
          <a:bodyPr rtlCol="0" anchor="ctr" anchorCtr="1"/>
          <a:lstStyle/>
          <a:p>
            <a:pPr algn="ctr" fontAlgn="base">
              <a:lnSpc>
                <a:spcPct val="90000"/>
              </a:lnSpc>
              <a:spcBef>
                <a:spcPct val="0"/>
              </a:spcBef>
              <a:spcAft>
                <a:spcPct val="0"/>
              </a:spcAft>
              <a:defRPr/>
            </a:pPr>
            <a:endParaRPr lang="en-US" sz="2400" kern="0" dirty="0">
              <a:solidFill>
                <a:srgbClr val="000000"/>
              </a:solidFill>
              <a:latin typeface="+mj-lt"/>
              <a:cs typeface="Arial"/>
            </a:endParaRPr>
          </a:p>
        </p:txBody>
      </p:sp>
      <p:sp>
        <p:nvSpPr>
          <p:cNvPr id="4" name="TextBox 3"/>
          <p:cNvSpPr txBox="1"/>
          <p:nvPr/>
        </p:nvSpPr>
        <p:spPr>
          <a:xfrm>
            <a:off x="381000" y="1143001"/>
            <a:ext cx="6400800" cy="461665"/>
          </a:xfrm>
          <a:prstGeom prst="rect">
            <a:avLst/>
          </a:prstGeom>
          <a:noFill/>
        </p:spPr>
        <p:txBody>
          <a:bodyPr wrap="square" rtlCol="0">
            <a:spAutoFit/>
          </a:bodyPr>
          <a:lstStyle/>
          <a:p>
            <a:r>
              <a:rPr lang="en-US" sz="2400" b="1" dirty="0">
                <a:latin typeface="+mj-lt"/>
              </a:rPr>
              <a:t>Computer Vision: Car detection</a:t>
            </a:r>
          </a:p>
        </p:txBody>
      </p:sp>
      <p:sp>
        <p:nvSpPr>
          <p:cNvPr id="79" name="Text Box 19"/>
          <p:cNvSpPr txBox="1">
            <a:spLocks noChangeArrowheads="1"/>
          </p:cNvSpPr>
          <p:nvPr/>
        </p:nvSpPr>
        <p:spPr bwMode="auto">
          <a:xfrm>
            <a:off x="4724400" y="4267200"/>
            <a:ext cx="1932260" cy="1569660"/>
          </a:xfrm>
          <a:prstGeom prst="rect">
            <a:avLst/>
          </a:prstGeom>
          <a:noFill/>
          <a:ln w="12700" algn="ctr">
            <a:noFill/>
            <a:miter lim="800000"/>
            <a:headEnd/>
            <a:tailEnd/>
          </a:ln>
        </p:spPr>
        <p:txBody>
          <a:bodyPr wrap="none">
            <a:spAutoFit/>
          </a:bodyPr>
          <a:lstStyle/>
          <a:p>
            <a:pPr algn="l">
              <a:spcBef>
                <a:spcPct val="0"/>
              </a:spcBef>
            </a:pPr>
            <a:r>
              <a:rPr lang="en-US" sz="2400" dirty="0">
                <a:latin typeface="+mj-lt"/>
              </a:rPr>
              <a:t>Testing:</a:t>
            </a:r>
          </a:p>
          <a:p>
            <a:pPr algn="l">
              <a:spcBef>
                <a:spcPct val="0"/>
              </a:spcBef>
            </a:pPr>
            <a:endParaRPr lang="en-US" sz="2400" dirty="0">
              <a:latin typeface="+mj-lt"/>
            </a:endParaRPr>
          </a:p>
          <a:p>
            <a:pPr algn="l">
              <a:spcBef>
                <a:spcPct val="0"/>
              </a:spcBef>
            </a:pPr>
            <a:endParaRPr lang="en-US" sz="2400" dirty="0">
              <a:latin typeface="+mj-lt"/>
            </a:endParaRPr>
          </a:p>
          <a:p>
            <a:pPr algn="l">
              <a:spcBef>
                <a:spcPct val="0"/>
              </a:spcBef>
            </a:pPr>
            <a:r>
              <a:rPr lang="en-US" sz="2400" dirty="0">
                <a:latin typeface="+mj-lt"/>
              </a:rPr>
              <a:t>What is this?  </a:t>
            </a:r>
          </a:p>
        </p:txBody>
      </p:sp>
      <p:sp>
        <p:nvSpPr>
          <p:cNvPr id="86" name="Text Box 20"/>
          <p:cNvSpPr txBox="1">
            <a:spLocks noChangeArrowheads="1"/>
          </p:cNvSpPr>
          <p:nvPr/>
        </p:nvSpPr>
        <p:spPr bwMode="auto">
          <a:xfrm>
            <a:off x="6141793" y="3623487"/>
            <a:ext cx="1318034" cy="400111"/>
          </a:xfrm>
          <a:prstGeom prst="rect">
            <a:avLst/>
          </a:prstGeom>
          <a:noFill/>
          <a:ln w="12700" algn="ctr">
            <a:noFill/>
            <a:miter lim="800000"/>
            <a:headEnd/>
            <a:tailEnd/>
          </a:ln>
        </p:spPr>
        <p:txBody>
          <a:bodyPr wrap="square">
            <a:spAutoFit/>
          </a:bodyPr>
          <a:lstStyle/>
          <a:p>
            <a:pPr algn="ctr">
              <a:spcBef>
                <a:spcPct val="0"/>
              </a:spcBef>
            </a:pPr>
            <a:r>
              <a:rPr lang="en-US" sz="2000" dirty="0">
                <a:latin typeface="+mj-lt"/>
              </a:rPr>
              <a:t>Not a car</a:t>
            </a:r>
          </a:p>
        </p:txBody>
      </p:sp>
      <p:sp>
        <p:nvSpPr>
          <p:cNvPr id="118" name="Text Box 20"/>
          <p:cNvSpPr txBox="1">
            <a:spLocks noChangeArrowheads="1"/>
          </p:cNvSpPr>
          <p:nvPr/>
        </p:nvSpPr>
        <p:spPr bwMode="auto">
          <a:xfrm>
            <a:off x="1730673" y="3626662"/>
            <a:ext cx="1318034" cy="400111"/>
          </a:xfrm>
          <a:prstGeom prst="rect">
            <a:avLst/>
          </a:prstGeom>
          <a:noFill/>
          <a:ln w="12700" algn="ctr">
            <a:noFill/>
            <a:miter lim="800000"/>
            <a:headEnd/>
            <a:tailEnd/>
          </a:ln>
        </p:spPr>
        <p:txBody>
          <a:bodyPr wrap="square">
            <a:spAutoFit/>
          </a:bodyPr>
          <a:lstStyle/>
          <a:p>
            <a:pPr algn="ctr">
              <a:spcBef>
                <a:spcPct val="0"/>
              </a:spcBef>
            </a:pPr>
            <a:r>
              <a:rPr lang="en-US" sz="2000" dirty="0">
                <a:latin typeface="+mj-lt"/>
              </a:rPr>
              <a:t>Cars</a:t>
            </a:r>
          </a:p>
        </p:txBody>
      </p:sp>
      <p:pic>
        <p:nvPicPr>
          <p:cNvPr id="18" name="Picture 1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6281" y="2819401"/>
            <a:ext cx="1069848" cy="716179"/>
          </a:xfrm>
          <a:prstGeom prst="rect">
            <a:avLst/>
          </a:prstGeom>
        </p:spPr>
      </p:pic>
      <p:pic>
        <p:nvPicPr>
          <p:cNvPr id="19" name="Picture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947089" y="4419600"/>
            <a:ext cx="1463075" cy="682170"/>
          </a:xfrm>
          <a:prstGeom prst="rect">
            <a:avLst/>
          </a:prstGeom>
        </p:spPr>
      </p:pic>
      <p:pic>
        <p:nvPicPr>
          <p:cNvPr id="20" name="Picture 1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825752" y="2792086"/>
            <a:ext cx="1069848" cy="713114"/>
          </a:xfrm>
          <a:prstGeom prst="rect">
            <a:avLst/>
          </a:prstGeom>
        </p:spPr>
      </p:pic>
      <p:pic>
        <p:nvPicPr>
          <p:cNvPr id="22" name="Picture 2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833610" y="1905001"/>
            <a:ext cx="1061990" cy="707993"/>
          </a:xfrm>
          <a:prstGeom prst="rect">
            <a:avLst/>
          </a:prstGeom>
        </p:spPr>
      </p:pic>
      <p:pic>
        <p:nvPicPr>
          <p:cNvPr id="23" name="Picture 22"/>
          <p:cNvPicPr>
            <a:picLocks noChangeAspect="1"/>
          </p:cNvPicPr>
          <p:nvPr/>
        </p:nvPicPr>
        <p:blipFill rotWithShape="1">
          <a:blip r:embed="rId8" cstate="print">
            <a:extLst>
              <a:ext uri="{28A0092B-C50C-407E-A947-70E740481C1C}">
                <a14:useLocalDpi xmlns:a14="http://schemas.microsoft.com/office/drawing/2010/main" val="0"/>
              </a:ext>
            </a:extLst>
          </a:blip>
          <a:srcRect b="13445"/>
          <a:stretch/>
        </p:blipFill>
        <p:spPr>
          <a:xfrm>
            <a:off x="3121152" y="1905000"/>
            <a:ext cx="1069848" cy="694502"/>
          </a:xfrm>
          <a:prstGeom prst="rect">
            <a:avLst/>
          </a:prstGeom>
        </p:spPr>
      </p:pic>
      <p:pic>
        <p:nvPicPr>
          <p:cNvPr id="24" name="Picture 2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34490" y="1905001"/>
            <a:ext cx="1069848" cy="708351"/>
          </a:xfrm>
          <a:prstGeom prst="rect">
            <a:avLst/>
          </a:prstGeom>
        </p:spPr>
      </p:pic>
      <p:pic>
        <p:nvPicPr>
          <p:cNvPr id="25" name="Picture 24"/>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121152" y="2797298"/>
            <a:ext cx="1069848" cy="716179"/>
          </a:xfrm>
          <a:prstGeom prst="rect">
            <a:avLst/>
          </a:prstGeom>
        </p:spPr>
      </p:pic>
      <p:pic>
        <p:nvPicPr>
          <p:cNvPr id="26" name="Picture 25"/>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548430" y="1928536"/>
            <a:ext cx="1067845" cy="715604"/>
          </a:xfrm>
          <a:prstGeom prst="rect">
            <a:avLst/>
          </a:prstGeom>
        </p:spPr>
      </p:pic>
      <p:pic>
        <p:nvPicPr>
          <p:cNvPr id="27" name="Picture 26"/>
          <p:cNvPicPr>
            <a:picLocks noChangeAspect="1"/>
          </p:cNvPicPr>
          <p:nvPr/>
        </p:nvPicPr>
        <p:blipFill rotWithShape="1">
          <a:blip r:embed="rId12" cstate="print">
            <a:extLst>
              <a:ext uri="{28A0092B-C50C-407E-A947-70E740481C1C}">
                <a14:useLocalDpi xmlns:a14="http://schemas.microsoft.com/office/drawing/2010/main" val="0"/>
              </a:ext>
            </a:extLst>
          </a:blip>
          <a:srcRect t="6645" b="2567"/>
          <a:stretch/>
        </p:blipFill>
        <p:spPr>
          <a:xfrm>
            <a:off x="4947402" y="1914144"/>
            <a:ext cx="1067845" cy="725388"/>
          </a:xfrm>
          <a:prstGeom prst="rect">
            <a:avLst/>
          </a:prstGeom>
        </p:spPr>
      </p:pic>
      <p:pic>
        <p:nvPicPr>
          <p:cNvPr id="28" name="Picture 27"/>
          <p:cNvPicPr>
            <a:picLocks noChangeAspect="1"/>
          </p:cNvPicPr>
          <p:nvPr/>
        </p:nvPicPr>
        <p:blipFill rotWithShape="1">
          <a:blip r:embed="rId13" cstate="print">
            <a:extLst>
              <a:ext uri="{28A0092B-C50C-407E-A947-70E740481C1C}">
                <a14:useLocalDpi xmlns:a14="http://schemas.microsoft.com/office/drawing/2010/main" val="0"/>
              </a:ext>
            </a:extLst>
          </a:blip>
          <a:srcRect b="10268"/>
          <a:stretch/>
        </p:blipFill>
        <p:spPr>
          <a:xfrm>
            <a:off x="7548429" y="2823972"/>
            <a:ext cx="1067845" cy="718650"/>
          </a:xfrm>
          <a:prstGeom prst="rect">
            <a:avLst/>
          </a:prstGeom>
        </p:spPr>
      </p:pic>
      <p:pic>
        <p:nvPicPr>
          <p:cNvPr id="29" name="Picture 28"/>
          <p:cNvPicPr>
            <a:picLocks noChangeAspect="1"/>
          </p:cNvPicPr>
          <p:nvPr/>
        </p:nvPicPr>
        <p:blipFill rotWithShape="1">
          <a:blip r:embed="rId14" cstate="print">
            <a:extLst>
              <a:ext uri="{28A0092B-C50C-407E-A947-70E740481C1C}">
                <a14:useLocalDpi xmlns:a14="http://schemas.microsoft.com/office/drawing/2010/main" val="0"/>
              </a:ext>
            </a:extLst>
          </a:blip>
          <a:srcRect l="3788" r="3764"/>
          <a:stretch/>
        </p:blipFill>
        <p:spPr>
          <a:xfrm>
            <a:off x="4953001" y="2828545"/>
            <a:ext cx="1067845" cy="706743"/>
          </a:xfrm>
          <a:prstGeom prst="rect">
            <a:avLst/>
          </a:prstGeom>
        </p:spPr>
      </p:pic>
      <p:pic>
        <p:nvPicPr>
          <p:cNvPr id="30" name="Picture 29"/>
          <p:cNvPicPr>
            <a:picLocks noChangeAspect="1"/>
          </p:cNvPicPr>
          <p:nvPr/>
        </p:nvPicPr>
        <p:blipFill rotWithShape="1">
          <a:blip r:embed="rId15" cstate="print">
            <a:extLst>
              <a:ext uri="{28A0092B-C50C-407E-A947-70E740481C1C}">
                <a14:useLocalDpi xmlns:a14="http://schemas.microsoft.com/office/drawing/2010/main" val="0"/>
              </a:ext>
            </a:extLst>
          </a:blip>
          <a:srcRect b="8630"/>
          <a:stretch/>
        </p:blipFill>
        <p:spPr>
          <a:xfrm>
            <a:off x="6256660" y="1914180"/>
            <a:ext cx="1058540" cy="725389"/>
          </a:xfrm>
          <a:prstGeom prst="rect">
            <a:avLst/>
          </a:prstGeom>
        </p:spPr>
      </p:pic>
      <p:pic>
        <p:nvPicPr>
          <p:cNvPr id="31" name="Picture 30"/>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6249734" y="2828544"/>
            <a:ext cx="1065466" cy="713246"/>
          </a:xfrm>
          <a:prstGeom prst="rect">
            <a:avLst/>
          </a:prstGeom>
        </p:spPr>
      </p:pic>
      <p:sp>
        <p:nvSpPr>
          <p:cNvPr id="3" name="TextBox 24">
            <a:extLst>
              <a:ext uri="{FF2B5EF4-FFF2-40B4-BE49-F238E27FC236}">
                <a16:creationId xmlns:a16="http://schemas.microsoft.com/office/drawing/2014/main" id="{4A9ED5D2-44E9-4218-8C7F-A8B4DA4DA10C}"/>
              </a:ext>
            </a:extLst>
          </p:cNvPr>
          <p:cNvSpPr txBox="1"/>
          <p:nvPr/>
        </p:nvSpPr>
        <p:spPr>
          <a:xfrm>
            <a:off x="224789" y="282881"/>
            <a:ext cx="1795363" cy="346249"/>
          </a:xfrm>
          <a:prstGeom prst="rect">
            <a:avLst/>
          </a:prstGeom>
          <a:noFill/>
        </p:spPr>
        <p:txBody>
          <a:bodyPr vert="horz" wrap="none" lIns="0" tIns="0" rIns="0" bIns="0" rtlCol="0">
            <a:spAutoFit/>
          </a:bodyPr>
          <a:lstStyle/>
          <a:p>
            <a:pPr>
              <a:lnSpc>
                <a:spcPts val="2687"/>
              </a:lnSpc>
            </a:pPr>
            <a:r>
              <a:rPr lang="zh-CN" altLang="en-US" sz="2796" dirty="0">
                <a:solidFill>
                  <a:srgbClr val="000000"/>
                </a:solidFill>
                <a:latin typeface="幼圆"/>
              </a:rPr>
              <a:t>非线性分类</a:t>
            </a:r>
          </a:p>
        </p:txBody>
      </p:sp>
    </p:spTree>
    <p:extLst>
      <p:ext uri="{BB962C8B-B14F-4D97-AF65-F5344CB8AC3E}">
        <p14:creationId xmlns:p14="http://schemas.microsoft.com/office/powerpoint/2010/main" val="123527612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C5C08618-B6AE-4CA0-A10F-DAE6BA2AD689}"/>
              </a:ext>
            </a:extLst>
          </p:cNvPr>
          <p:cNvPicPr>
            <a:picLocks noChangeAspect="1"/>
          </p:cNvPicPr>
          <p:nvPr/>
        </p:nvPicPr>
        <p:blipFill>
          <a:blip r:embed="rId3"/>
          <a:stretch>
            <a:fillRect/>
          </a:stretch>
        </p:blipFill>
        <p:spPr>
          <a:xfrm>
            <a:off x="0" y="76200"/>
            <a:ext cx="9144000" cy="6705600"/>
          </a:xfrm>
          <a:prstGeom prst="rect">
            <a:avLst/>
          </a:prstGeom>
        </p:spPr>
      </p:pic>
      <p:sp>
        <p:nvSpPr>
          <p:cNvPr id="25" name="TextBox 24"/>
          <p:cNvSpPr txBox="1"/>
          <p:nvPr/>
        </p:nvSpPr>
        <p:spPr>
          <a:xfrm>
            <a:off x="218541" y="321726"/>
            <a:ext cx="4667945" cy="346249"/>
          </a:xfrm>
          <a:prstGeom prst="rect">
            <a:avLst/>
          </a:prstGeom>
          <a:noFill/>
        </p:spPr>
        <p:txBody>
          <a:bodyPr vert="horz" wrap="none" lIns="0" tIns="0" rIns="0" bIns="0" rtlCol="0">
            <a:spAutoFit/>
          </a:bodyPr>
          <a:lstStyle/>
          <a:p>
            <a:pPr>
              <a:lnSpc>
                <a:spcPts val="2687"/>
              </a:lnSpc>
            </a:pPr>
            <a:r>
              <a:rPr lang="zh-CN" altLang="en-US" sz="2796" dirty="0">
                <a:solidFill>
                  <a:srgbClr val="000000"/>
                </a:solidFill>
                <a:latin typeface="幼圆"/>
              </a:rPr>
              <a:t>在神经网络中应用梯度下降法</a:t>
            </a:r>
          </a:p>
        </p:txBody>
      </p:sp>
      <p:sp>
        <p:nvSpPr>
          <p:cNvPr id="3" name="灯片编号占位符 2"/>
          <p:cNvSpPr>
            <a:spLocks noGrp="1"/>
          </p:cNvSpPr>
          <p:nvPr>
            <p:ph type="sldNum" sz="quarter" idx="12"/>
          </p:nvPr>
        </p:nvSpPr>
        <p:spPr/>
        <p:txBody>
          <a:bodyPr/>
          <a:lstStyle/>
          <a:p>
            <a:fld id="{33EDA0CF-E687-4F94-BAB7-F9F852428243}" type="slidenum">
              <a:rPr lang="zh-CN" altLang="en-US" smtClean="0"/>
              <a:pPr/>
              <a:t>70</a:t>
            </a:fld>
            <a:endParaRPr lang="zh-CN" altLang="en-US"/>
          </a:p>
        </p:txBody>
      </p:sp>
      <p:pic>
        <p:nvPicPr>
          <p:cNvPr id="4" name="图片 3">
            <a:extLst>
              <a:ext uri="{FF2B5EF4-FFF2-40B4-BE49-F238E27FC236}">
                <a16:creationId xmlns:a16="http://schemas.microsoft.com/office/drawing/2014/main" id="{3CD1A512-901E-4C2F-B862-04DB664948F9}"/>
              </a:ext>
            </a:extLst>
          </p:cNvPr>
          <p:cNvPicPr>
            <a:picLocks noChangeAspect="1"/>
          </p:cNvPicPr>
          <p:nvPr/>
        </p:nvPicPr>
        <p:blipFill>
          <a:blip r:embed="rId4"/>
          <a:stretch>
            <a:fillRect/>
          </a:stretch>
        </p:blipFill>
        <p:spPr>
          <a:xfrm>
            <a:off x="0" y="1700808"/>
            <a:ext cx="9036496" cy="1368152"/>
          </a:xfrm>
          <a:prstGeom prst="rect">
            <a:avLst/>
          </a:prstGeom>
        </p:spPr>
      </p:pic>
      <p:sp>
        <p:nvSpPr>
          <p:cNvPr id="6" name="TextBox 24">
            <a:extLst>
              <a:ext uri="{FF2B5EF4-FFF2-40B4-BE49-F238E27FC236}">
                <a16:creationId xmlns:a16="http://schemas.microsoft.com/office/drawing/2014/main" id="{F1D7EA4B-E4AA-4E40-9FBC-F565453EC77A}"/>
              </a:ext>
            </a:extLst>
          </p:cNvPr>
          <p:cNvSpPr txBox="1"/>
          <p:nvPr/>
        </p:nvSpPr>
        <p:spPr>
          <a:xfrm>
            <a:off x="187895" y="3789041"/>
            <a:ext cx="8660705" cy="859851"/>
          </a:xfrm>
          <a:prstGeom prst="rect">
            <a:avLst/>
          </a:prstGeom>
          <a:noFill/>
        </p:spPr>
        <p:txBody>
          <a:bodyPr vert="horz" wrap="square" lIns="0" tIns="0" rIns="0" bIns="0" rtlCol="0">
            <a:spAutoFit/>
          </a:bodyPr>
          <a:lstStyle/>
          <a:p>
            <a:pPr>
              <a:lnSpc>
                <a:spcPts val="3600"/>
              </a:lnSpc>
            </a:pPr>
            <a:r>
              <a:rPr lang="zh-CN" altLang="en-US" sz="2400" dirty="0">
                <a:solidFill>
                  <a:srgbClr val="000000"/>
                </a:solidFill>
                <a:latin typeface="幼圆"/>
              </a:rPr>
              <a:t>     误差反向传播法是</a:t>
            </a:r>
            <a:r>
              <a:rPr lang="en-US" altLang="zh-CN" sz="2400" dirty="0">
                <a:solidFill>
                  <a:srgbClr val="000000"/>
                </a:solidFill>
                <a:latin typeface="幼圆"/>
              </a:rPr>
              <a:t>1986 </a:t>
            </a:r>
            <a:r>
              <a:rPr lang="zh-CN" altLang="en-US" sz="2400" dirty="0">
                <a:solidFill>
                  <a:srgbClr val="000000"/>
                </a:solidFill>
                <a:latin typeface="幼圆"/>
              </a:rPr>
              <a:t>年美国斯坦福大学的鲁梅尔哈特（</a:t>
            </a:r>
            <a:r>
              <a:rPr lang="en-US" altLang="zh-CN" sz="2400" dirty="0" err="1">
                <a:solidFill>
                  <a:srgbClr val="000000"/>
                </a:solidFill>
                <a:latin typeface="幼圆"/>
              </a:rPr>
              <a:t>Rumelhart</a:t>
            </a:r>
            <a:r>
              <a:rPr lang="zh-CN" altLang="en-US" sz="2400" dirty="0">
                <a:solidFill>
                  <a:srgbClr val="000000"/>
                </a:solidFill>
                <a:latin typeface="幼圆"/>
              </a:rPr>
              <a:t>）等人命名的神经网络学习方法。</a:t>
            </a:r>
          </a:p>
        </p:txBody>
      </p:sp>
    </p:spTree>
    <p:extLst>
      <p:ext uri="{BB962C8B-B14F-4D97-AF65-F5344CB8AC3E}">
        <p14:creationId xmlns:p14="http://schemas.microsoft.com/office/powerpoint/2010/main" val="189355146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5F71CCB8-141A-42FB-8B76-43CCCAC9D6C7}"/>
              </a:ext>
            </a:extLst>
          </p:cNvPr>
          <p:cNvPicPr>
            <a:picLocks noChangeAspect="1"/>
          </p:cNvPicPr>
          <p:nvPr/>
        </p:nvPicPr>
        <p:blipFill>
          <a:blip r:embed="rId3"/>
          <a:stretch>
            <a:fillRect/>
          </a:stretch>
        </p:blipFill>
        <p:spPr>
          <a:xfrm>
            <a:off x="0" y="76200"/>
            <a:ext cx="9144000" cy="6705600"/>
          </a:xfrm>
          <a:prstGeom prst="rect">
            <a:avLst/>
          </a:prstGeom>
        </p:spPr>
      </p:pic>
      <mc:AlternateContent xmlns:mc="http://schemas.openxmlformats.org/markup-compatibility/2006" xmlns:a14="http://schemas.microsoft.com/office/drawing/2010/main">
        <mc:Choice Requires="a14">
          <p:sp>
            <p:nvSpPr>
              <p:cNvPr id="25" name="TextBox 24"/>
              <p:cNvSpPr txBox="1"/>
              <p:nvPr/>
            </p:nvSpPr>
            <p:spPr>
              <a:xfrm>
                <a:off x="241647" y="332656"/>
                <a:ext cx="3106217" cy="394723"/>
              </a:xfrm>
              <a:prstGeom prst="rect">
                <a:avLst/>
              </a:prstGeom>
              <a:noFill/>
            </p:spPr>
            <p:txBody>
              <a:bodyPr vert="horz" wrap="square" lIns="0" tIns="0" rIns="0" bIns="0" rtlCol="0">
                <a:spAutoFit/>
              </a:bodyPr>
              <a:lstStyle/>
              <a:p>
                <a:pPr>
                  <a:lnSpc>
                    <a:spcPts val="2687"/>
                  </a:lnSpc>
                </a:pPr>
                <a:r>
                  <a:rPr lang="zh-CN" altLang="en-US" sz="2796" dirty="0">
                    <a:solidFill>
                      <a:srgbClr val="000000"/>
                    </a:solidFill>
                    <a:latin typeface="幼圆"/>
                  </a:rPr>
                  <a:t>神经单元误差</a:t>
                </a:r>
                <a14:m>
                  <m:oMath xmlns:m="http://schemas.openxmlformats.org/officeDocument/2006/math">
                    <m:sSubSup>
                      <m:sSubSupPr>
                        <m:ctrlPr>
                          <a:rPr lang="en-US" altLang="zh-CN" sz="2796" i="1" smtClean="0">
                            <a:solidFill>
                              <a:srgbClr val="000000"/>
                            </a:solidFill>
                            <a:latin typeface="Cambria Math" panose="02040503050406030204" pitchFamily="18" charset="0"/>
                          </a:rPr>
                        </m:ctrlPr>
                      </m:sSubSupPr>
                      <m:e>
                        <m:r>
                          <a:rPr lang="zh-CN" altLang="en-US" sz="2796" i="1" smtClean="0">
                            <a:solidFill>
                              <a:srgbClr val="000000"/>
                            </a:solidFill>
                            <a:latin typeface="Cambria Math" panose="02040503050406030204" pitchFamily="18" charset="0"/>
                          </a:rPr>
                          <m:t>𝛿</m:t>
                        </m:r>
                      </m:e>
                      <m:sub>
                        <m:r>
                          <a:rPr lang="en-US" altLang="zh-CN" sz="2796" b="0" i="1" smtClean="0">
                            <a:solidFill>
                              <a:srgbClr val="000000"/>
                            </a:solidFill>
                            <a:latin typeface="Cambria Math" panose="02040503050406030204" pitchFamily="18" charset="0"/>
                          </a:rPr>
                          <m:t>𝑗</m:t>
                        </m:r>
                      </m:sub>
                      <m:sup>
                        <m:r>
                          <a:rPr lang="en-US" altLang="zh-CN" sz="2796" b="0" i="1" smtClean="0">
                            <a:solidFill>
                              <a:srgbClr val="000000"/>
                            </a:solidFill>
                            <a:latin typeface="Cambria Math" panose="02040503050406030204" pitchFamily="18" charset="0"/>
                          </a:rPr>
                          <m:t>𝑙</m:t>
                        </m:r>
                      </m:sup>
                    </m:sSubSup>
                  </m:oMath>
                </a14:m>
                <a:endParaRPr lang="zh-CN" altLang="en-US" sz="2796" dirty="0">
                  <a:solidFill>
                    <a:srgbClr val="000000"/>
                  </a:solidFill>
                  <a:latin typeface="幼圆"/>
                </a:endParaRPr>
              </a:p>
            </p:txBody>
          </p:sp>
        </mc:Choice>
        <mc:Fallback xmlns="">
          <p:sp>
            <p:nvSpPr>
              <p:cNvPr id="25" name="TextBox 24"/>
              <p:cNvSpPr txBox="1">
                <a:spLocks noRot="1" noChangeAspect="1" noMove="1" noResize="1" noEditPoints="1" noAdjustHandles="1" noChangeArrowheads="1" noChangeShapeType="1" noTextEdit="1"/>
              </p:cNvSpPr>
              <p:nvPr/>
            </p:nvSpPr>
            <p:spPr>
              <a:xfrm>
                <a:off x="241647" y="332656"/>
                <a:ext cx="3106217" cy="394723"/>
              </a:xfrm>
              <a:prstGeom prst="rect">
                <a:avLst/>
              </a:prstGeom>
              <a:blipFill>
                <a:blip r:embed="rId4"/>
                <a:stretch>
                  <a:fillRect l="-7073" t="-59375" b="-32813"/>
                </a:stretch>
              </a:blipFill>
            </p:spPr>
            <p:txBody>
              <a:bodyPr/>
              <a:lstStyle/>
              <a:p>
                <a:r>
                  <a:rPr lang="zh-CN" altLang="en-US">
                    <a:noFill/>
                  </a:rPr>
                  <a:t> </a:t>
                </a:r>
              </a:p>
            </p:txBody>
          </p:sp>
        </mc:Fallback>
      </mc:AlternateContent>
      <p:sp>
        <p:nvSpPr>
          <p:cNvPr id="3" name="灯片编号占位符 2"/>
          <p:cNvSpPr>
            <a:spLocks noGrp="1"/>
          </p:cNvSpPr>
          <p:nvPr>
            <p:ph type="sldNum" sz="quarter" idx="12"/>
          </p:nvPr>
        </p:nvSpPr>
        <p:spPr/>
        <p:txBody>
          <a:bodyPr/>
          <a:lstStyle/>
          <a:p>
            <a:fld id="{33EDA0CF-E687-4F94-BAB7-F9F852428243}" type="slidenum">
              <a:rPr lang="zh-CN" altLang="en-US" smtClean="0"/>
              <a:pPr/>
              <a:t>71</a:t>
            </a:fld>
            <a:endParaRPr lang="zh-CN" altLang="en-US"/>
          </a:p>
        </p:txBody>
      </p:sp>
      <mc:AlternateContent xmlns:mc="http://schemas.openxmlformats.org/markup-compatibility/2006" xmlns:a14="http://schemas.microsoft.com/office/drawing/2010/main">
        <mc:Choice Requires="a14">
          <p:sp>
            <p:nvSpPr>
              <p:cNvPr id="2" name="TextBox 24">
                <a:extLst>
                  <a:ext uri="{FF2B5EF4-FFF2-40B4-BE49-F238E27FC236}">
                    <a16:creationId xmlns:a16="http://schemas.microsoft.com/office/drawing/2014/main" id="{77190BAD-A35A-4735-87B9-7B3A8917EAA6}"/>
                  </a:ext>
                </a:extLst>
              </p:cNvPr>
              <p:cNvSpPr txBox="1"/>
              <p:nvPr/>
            </p:nvSpPr>
            <p:spPr>
              <a:xfrm>
                <a:off x="241647" y="1052736"/>
                <a:ext cx="8722841" cy="1384995"/>
              </a:xfrm>
              <a:prstGeom prst="rect">
                <a:avLst/>
              </a:prstGeom>
              <a:noFill/>
            </p:spPr>
            <p:txBody>
              <a:bodyPr vert="horz" wrap="square" lIns="0" tIns="0" rIns="0" bIns="0" rtlCol="0">
                <a:spAutoFit/>
              </a:bodyPr>
              <a:lstStyle/>
              <a:p>
                <a:pPr>
                  <a:lnSpc>
                    <a:spcPts val="3600"/>
                  </a:lnSpc>
                </a:pPr>
                <a:r>
                  <a:rPr lang="zh-CN" altLang="en-US" sz="2400" dirty="0">
                    <a:solidFill>
                      <a:srgbClr val="000000"/>
                    </a:solidFill>
                    <a:latin typeface="幼圆"/>
                  </a:rPr>
                  <a:t>   误差反向传播法的特点是将繁杂的导数计算替换为数列的递推关系式，而提供这些递推关系式的就是神经单元误差（</a:t>
                </a:r>
                <a:r>
                  <a:rPr lang="en-US" altLang="zh-CN" sz="2400" dirty="0">
                    <a:solidFill>
                      <a:srgbClr val="000000"/>
                    </a:solidFill>
                    <a:latin typeface="幼圆"/>
                  </a:rPr>
                  <a:t>error</a:t>
                </a:r>
                <a:r>
                  <a:rPr lang="zh-CN" altLang="en-US" sz="2400" dirty="0">
                    <a:solidFill>
                      <a:srgbClr val="000000"/>
                    </a:solidFill>
                    <a:latin typeface="幼圆"/>
                  </a:rPr>
                  <a:t>）的变量</a:t>
                </a:r>
                <a14:m>
                  <m:oMath xmlns:m="http://schemas.openxmlformats.org/officeDocument/2006/math">
                    <m:sSubSup>
                      <m:sSubSupPr>
                        <m:ctrlPr>
                          <a:rPr lang="en-US" altLang="zh-CN" sz="2400" i="1" smtClean="0">
                            <a:solidFill>
                              <a:srgbClr val="000000"/>
                            </a:solidFill>
                            <a:latin typeface="Cambria Math" panose="02040503050406030204" pitchFamily="18" charset="0"/>
                          </a:rPr>
                        </m:ctrlPr>
                      </m:sSubSupPr>
                      <m:e>
                        <m:r>
                          <a:rPr lang="zh-CN" altLang="en-US" sz="2400" i="1" smtClean="0">
                            <a:solidFill>
                              <a:srgbClr val="000000"/>
                            </a:solidFill>
                            <a:latin typeface="Cambria Math" panose="02040503050406030204" pitchFamily="18" charset="0"/>
                          </a:rPr>
                          <m:t>𝛿</m:t>
                        </m:r>
                      </m:e>
                      <m:sub>
                        <m:r>
                          <a:rPr lang="en-US" altLang="zh-CN" sz="2400" b="0" i="1" smtClean="0">
                            <a:solidFill>
                              <a:srgbClr val="000000"/>
                            </a:solidFill>
                            <a:latin typeface="Cambria Math" panose="02040503050406030204" pitchFamily="18" charset="0"/>
                          </a:rPr>
                          <m:t>𝑗</m:t>
                        </m:r>
                      </m:sub>
                      <m:sup>
                        <m:r>
                          <a:rPr lang="en-US" altLang="zh-CN" sz="2400" b="0" i="1" smtClean="0">
                            <a:solidFill>
                              <a:srgbClr val="000000"/>
                            </a:solidFill>
                            <a:latin typeface="Cambria Math" panose="02040503050406030204" pitchFamily="18" charset="0"/>
                          </a:rPr>
                          <m:t>𝑙</m:t>
                        </m:r>
                      </m:sup>
                    </m:sSubSup>
                    <m:r>
                      <a:rPr lang="en-US" altLang="zh-CN" sz="2400" b="0" i="1" smtClean="0">
                        <a:solidFill>
                          <a:srgbClr val="000000"/>
                        </a:solidFill>
                        <a:latin typeface="Cambria Math" panose="02040503050406030204" pitchFamily="18" charset="0"/>
                      </a:rPr>
                      <m:t> </m:t>
                    </m:r>
                  </m:oMath>
                </a14:m>
                <a:r>
                  <a:rPr lang="zh-CN" altLang="en-US" sz="2400" dirty="0">
                    <a:solidFill>
                      <a:srgbClr val="000000"/>
                    </a:solidFill>
                    <a:latin typeface="幼圆"/>
                  </a:rPr>
                  <a:t>。</a:t>
                </a:r>
              </a:p>
            </p:txBody>
          </p:sp>
        </mc:Choice>
        <mc:Fallback xmlns="">
          <p:sp>
            <p:nvSpPr>
              <p:cNvPr id="2" name="TextBox 24">
                <a:extLst>
                  <a:ext uri="{FF2B5EF4-FFF2-40B4-BE49-F238E27FC236}">
                    <a16:creationId xmlns:a16="http://schemas.microsoft.com/office/drawing/2014/main" id="{77190BAD-A35A-4735-87B9-7B3A8917EAA6}"/>
                  </a:ext>
                </a:extLst>
              </p:cNvPr>
              <p:cNvSpPr txBox="1">
                <a:spLocks noRot="1" noChangeAspect="1" noMove="1" noResize="1" noEditPoints="1" noAdjustHandles="1" noChangeArrowheads="1" noChangeShapeType="1" noTextEdit="1"/>
              </p:cNvSpPr>
              <p:nvPr/>
            </p:nvSpPr>
            <p:spPr>
              <a:xfrm>
                <a:off x="241647" y="1052736"/>
                <a:ext cx="8722841" cy="1384995"/>
              </a:xfrm>
              <a:prstGeom prst="rect">
                <a:avLst/>
              </a:prstGeom>
              <a:blipFill>
                <a:blip r:embed="rId5"/>
                <a:stretch>
                  <a:fillRect l="-2166" t="-5286" r="-1677" b="-7489"/>
                </a:stretch>
              </a:blipFill>
            </p:spPr>
            <p:txBody>
              <a:bodyPr/>
              <a:lstStyle/>
              <a:p>
                <a:r>
                  <a:rPr lang="zh-CN" altLang="en-US">
                    <a:noFill/>
                  </a:rPr>
                  <a:t> </a:t>
                </a:r>
              </a:p>
            </p:txBody>
          </p:sp>
        </mc:Fallback>
      </mc:AlternateContent>
      <p:pic>
        <p:nvPicPr>
          <p:cNvPr id="9" name="图片 8">
            <a:extLst>
              <a:ext uri="{FF2B5EF4-FFF2-40B4-BE49-F238E27FC236}">
                <a16:creationId xmlns:a16="http://schemas.microsoft.com/office/drawing/2014/main" id="{F433FFBA-3FAC-42C7-B20E-0EA7CB634B49}"/>
              </a:ext>
            </a:extLst>
          </p:cNvPr>
          <p:cNvPicPr>
            <a:picLocks noChangeAspect="1"/>
          </p:cNvPicPr>
          <p:nvPr/>
        </p:nvPicPr>
        <p:blipFill>
          <a:blip r:embed="rId6"/>
          <a:stretch>
            <a:fillRect/>
          </a:stretch>
        </p:blipFill>
        <p:spPr>
          <a:xfrm>
            <a:off x="2086659" y="2636912"/>
            <a:ext cx="3477986" cy="1008112"/>
          </a:xfrm>
          <a:prstGeom prst="rect">
            <a:avLst/>
          </a:prstGeom>
        </p:spPr>
      </p:pic>
      <p:pic>
        <p:nvPicPr>
          <p:cNvPr id="11" name="图片 10">
            <a:extLst>
              <a:ext uri="{FF2B5EF4-FFF2-40B4-BE49-F238E27FC236}">
                <a16:creationId xmlns:a16="http://schemas.microsoft.com/office/drawing/2014/main" id="{C2EACA1A-E6BD-40CC-A638-E1C75A4C01E3}"/>
              </a:ext>
            </a:extLst>
          </p:cNvPr>
          <p:cNvPicPr>
            <a:picLocks noChangeAspect="1"/>
          </p:cNvPicPr>
          <p:nvPr/>
        </p:nvPicPr>
        <p:blipFill>
          <a:blip r:embed="rId7"/>
          <a:stretch>
            <a:fillRect/>
          </a:stretch>
        </p:blipFill>
        <p:spPr>
          <a:xfrm>
            <a:off x="2086658" y="4221088"/>
            <a:ext cx="3530449" cy="792088"/>
          </a:xfrm>
          <a:prstGeom prst="rect">
            <a:avLst/>
          </a:prstGeom>
        </p:spPr>
      </p:pic>
    </p:spTree>
    <p:extLst>
      <p:ext uri="{BB962C8B-B14F-4D97-AF65-F5344CB8AC3E}">
        <p14:creationId xmlns:p14="http://schemas.microsoft.com/office/powerpoint/2010/main" val="334425558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C6DF0189-52ED-4E6E-BB13-C97F29080EB5}"/>
              </a:ext>
            </a:extLst>
          </p:cNvPr>
          <p:cNvPicPr>
            <a:picLocks noChangeAspect="1"/>
          </p:cNvPicPr>
          <p:nvPr/>
        </p:nvPicPr>
        <p:blipFill>
          <a:blip r:embed="rId3"/>
          <a:stretch>
            <a:fillRect/>
          </a:stretch>
        </p:blipFill>
        <p:spPr>
          <a:xfrm>
            <a:off x="0" y="76200"/>
            <a:ext cx="9144000" cy="6705600"/>
          </a:xfrm>
          <a:prstGeom prst="rect">
            <a:avLst/>
          </a:prstGeom>
        </p:spPr>
      </p:pic>
      <p:pic>
        <p:nvPicPr>
          <p:cNvPr id="5" name="图片 4">
            <a:extLst>
              <a:ext uri="{FF2B5EF4-FFF2-40B4-BE49-F238E27FC236}">
                <a16:creationId xmlns:a16="http://schemas.microsoft.com/office/drawing/2014/main" id="{4BD40741-EC1A-4E4D-8B27-80DD03B18A37}"/>
              </a:ext>
            </a:extLst>
          </p:cNvPr>
          <p:cNvPicPr>
            <a:picLocks noChangeAspect="1"/>
          </p:cNvPicPr>
          <p:nvPr/>
        </p:nvPicPr>
        <p:blipFill>
          <a:blip r:embed="rId4"/>
          <a:stretch>
            <a:fillRect/>
          </a:stretch>
        </p:blipFill>
        <p:spPr>
          <a:xfrm>
            <a:off x="247747" y="1978025"/>
            <a:ext cx="8286750" cy="4743450"/>
          </a:xfrm>
          <a:prstGeom prst="rect">
            <a:avLst/>
          </a:prstGeom>
        </p:spPr>
      </p:pic>
      <mc:AlternateContent xmlns:mc="http://schemas.openxmlformats.org/markup-compatibility/2006" xmlns:a14="http://schemas.microsoft.com/office/drawing/2010/main">
        <mc:Choice Requires="a14">
          <p:sp>
            <p:nvSpPr>
              <p:cNvPr id="25" name="TextBox 24"/>
              <p:cNvSpPr txBox="1"/>
              <p:nvPr/>
            </p:nvSpPr>
            <p:spPr>
              <a:xfrm>
                <a:off x="241647" y="332656"/>
                <a:ext cx="3106217" cy="394723"/>
              </a:xfrm>
              <a:prstGeom prst="rect">
                <a:avLst/>
              </a:prstGeom>
              <a:noFill/>
            </p:spPr>
            <p:txBody>
              <a:bodyPr vert="horz" wrap="square" lIns="0" tIns="0" rIns="0" bIns="0" rtlCol="0">
                <a:spAutoFit/>
              </a:bodyPr>
              <a:lstStyle/>
              <a:p>
                <a:pPr>
                  <a:lnSpc>
                    <a:spcPts val="2687"/>
                  </a:lnSpc>
                </a:pPr>
                <a:r>
                  <a:rPr lang="zh-CN" altLang="en-US" sz="2796" dirty="0">
                    <a:solidFill>
                      <a:srgbClr val="000000"/>
                    </a:solidFill>
                    <a:latin typeface="幼圆"/>
                  </a:rPr>
                  <a:t>神经单元误差</a:t>
                </a:r>
                <a14:m>
                  <m:oMath xmlns:m="http://schemas.openxmlformats.org/officeDocument/2006/math">
                    <m:sSubSup>
                      <m:sSubSupPr>
                        <m:ctrlPr>
                          <a:rPr lang="en-US" altLang="zh-CN" sz="2796" i="1" smtClean="0">
                            <a:solidFill>
                              <a:srgbClr val="000000"/>
                            </a:solidFill>
                            <a:latin typeface="Cambria Math" panose="02040503050406030204" pitchFamily="18" charset="0"/>
                          </a:rPr>
                        </m:ctrlPr>
                      </m:sSubSupPr>
                      <m:e>
                        <m:r>
                          <a:rPr lang="zh-CN" altLang="en-US" sz="2796" i="1" smtClean="0">
                            <a:solidFill>
                              <a:srgbClr val="000000"/>
                            </a:solidFill>
                            <a:latin typeface="Cambria Math" panose="02040503050406030204" pitchFamily="18" charset="0"/>
                          </a:rPr>
                          <m:t>𝛿</m:t>
                        </m:r>
                      </m:e>
                      <m:sub>
                        <m:r>
                          <a:rPr lang="en-US" altLang="zh-CN" sz="2796" b="0" i="1" smtClean="0">
                            <a:solidFill>
                              <a:srgbClr val="000000"/>
                            </a:solidFill>
                            <a:latin typeface="Cambria Math" panose="02040503050406030204" pitchFamily="18" charset="0"/>
                          </a:rPr>
                          <m:t>𝑗</m:t>
                        </m:r>
                      </m:sub>
                      <m:sup>
                        <m:r>
                          <a:rPr lang="en-US" altLang="zh-CN" sz="2796" b="0" i="1" smtClean="0">
                            <a:solidFill>
                              <a:srgbClr val="000000"/>
                            </a:solidFill>
                            <a:latin typeface="Cambria Math" panose="02040503050406030204" pitchFamily="18" charset="0"/>
                          </a:rPr>
                          <m:t>𝑙</m:t>
                        </m:r>
                      </m:sup>
                    </m:sSubSup>
                  </m:oMath>
                </a14:m>
                <a:endParaRPr lang="zh-CN" altLang="en-US" sz="2796" dirty="0">
                  <a:solidFill>
                    <a:srgbClr val="000000"/>
                  </a:solidFill>
                  <a:latin typeface="幼圆"/>
                </a:endParaRPr>
              </a:p>
            </p:txBody>
          </p:sp>
        </mc:Choice>
        <mc:Fallback xmlns="">
          <p:sp>
            <p:nvSpPr>
              <p:cNvPr id="25" name="TextBox 24"/>
              <p:cNvSpPr txBox="1">
                <a:spLocks noRot="1" noChangeAspect="1" noMove="1" noResize="1" noEditPoints="1" noAdjustHandles="1" noChangeArrowheads="1" noChangeShapeType="1" noTextEdit="1"/>
              </p:cNvSpPr>
              <p:nvPr/>
            </p:nvSpPr>
            <p:spPr>
              <a:xfrm>
                <a:off x="241647" y="332656"/>
                <a:ext cx="3106217" cy="394723"/>
              </a:xfrm>
              <a:prstGeom prst="rect">
                <a:avLst/>
              </a:prstGeom>
              <a:blipFill>
                <a:blip r:embed="rId5"/>
                <a:stretch>
                  <a:fillRect l="-7073" t="-59375" b="-32813"/>
                </a:stretch>
              </a:blipFill>
            </p:spPr>
            <p:txBody>
              <a:bodyPr/>
              <a:lstStyle/>
              <a:p>
                <a:r>
                  <a:rPr lang="zh-CN" altLang="en-US">
                    <a:noFill/>
                  </a:rPr>
                  <a:t> </a:t>
                </a:r>
              </a:p>
            </p:txBody>
          </p:sp>
        </mc:Fallback>
      </mc:AlternateContent>
      <p:sp>
        <p:nvSpPr>
          <p:cNvPr id="3" name="灯片编号占位符 2"/>
          <p:cNvSpPr>
            <a:spLocks noGrp="1"/>
          </p:cNvSpPr>
          <p:nvPr>
            <p:ph type="sldNum" sz="quarter" idx="12"/>
          </p:nvPr>
        </p:nvSpPr>
        <p:spPr/>
        <p:txBody>
          <a:bodyPr/>
          <a:lstStyle/>
          <a:p>
            <a:fld id="{33EDA0CF-E687-4F94-BAB7-F9F852428243}" type="slidenum">
              <a:rPr lang="zh-CN" altLang="en-US" smtClean="0"/>
              <a:pPr/>
              <a:t>72</a:t>
            </a:fld>
            <a:endParaRPr lang="zh-CN" altLang="en-US"/>
          </a:p>
        </p:txBody>
      </p:sp>
      <mc:AlternateContent xmlns:mc="http://schemas.openxmlformats.org/markup-compatibility/2006" xmlns:a14="http://schemas.microsoft.com/office/drawing/2010/main">
        <mc:Choice Requires="a14">
          <p:sp>
            <p:nvSpPr>
              <p:cNvPr id="2" name="TextBox 24">
                <a:extLst>
                  <a:ext uri="{FF2B5EF4-FFF2-40B4-BE49-F238E27FC236}">
                    <a16:creationId xmlns:a16="http://schemas.microsoft.com/office/drawing/2014/main" id="{77190BAD-A35A-4735-87B9-7B3A8917EAA6}"/>
                  </a:ext>
                </a:extLst>
              </p:cNvPr>
              <p:cNvSpPr txBox="1"/>
              <p:nvPr/>
            </p:nvSpPr>
            <p:spPr>
              <a:xfrm>
                <a:off x="241647" y="802646"/>
                <a:ext cx="8722841" cy="461665"/>
              </a:xfrm>
              <a:prstGeom prst="rect">
                <a:avLst/>
              </a:prstGeom>
              <a:noFill/>
            </p:spPr>
            <p:txBody>
              <a:bodyPr vert="horz" wrap="square" lIns="0" tIns="0" rIns="0" bIns="0" rtlCol="0">
                <a:spAutoFit/>
              </a:bodyPr>
              <a:lstStyle/>
              <a:p>
                <a:pPr>
                  <a:lnSpc>
                    <a:spcPts val="3600"/>
                  </a:lnSpc>
                </a:pPr>
                <a:r>
                  <a:rPr lang="zh-CN" altLang="en-US" sz="2400" dirty="0">
                    <a:solidFill>
                      <a:srgbClr val="000000"/>
                    </a:solidFill>
                    <a:latin typeface="幼圆"/>
                  </a:rPr>
                  <a:t>神经单元误差</a:t>
                </a:r>
                <a14:m>
                  <m:oMath xmlns:m="http://schemas.openxmlformats.org/officeDocument/2006/math">
                    <m:sSubSup>
                      <m:sSubSupPr>
                        <m:ctrlPr>
                          <a:rPr lang="en-US" altLang="zh-CN" sz="2400" i="1">
                            <a:solidFill>
                              <a:srgbClr val="000000"/>
                            </a:solidFill>
                            <a:latin typeface="Cambria Math" panose="02040503050406030204" pitchFamily="18" charset="0"/>
                          </a:rPr>
                        </m:ctrlPr>
                      </m:sSubSupPr>
                      <m:e>
                        <m:r>
                          <a:rPr lang="zh-CN" altLang="en-US" sz="2400" i="1">
                            <a:solidFill>
                              <a:srgbClr val="000000"/>
                            </a:solidFill>
                            <a:latin typeface="Cambria Math" panose="02040503050406030204" pitchFamily="18" charset="0"/>
                          </a:rPr>
                          <m:t>𝛿</m:t>
                        </m:r>
                      </m:e>
                      <m:sub>
                        <m:r>
                          <a:rPr lang="en-US" altLang="zh-CN" sz="2400" i="1">
                            <a:solidFill>
                              <a:srgbClr val="000000"/>
                            </a:solidFill>
                            <a:latin typeface="Cambria Math" panose="02040503050406030204" pitchFamily="18" charset="0"/>
                          </a:rPr>
                          <m:t>𝑗</m:t>
                        </m:r>
                      </m:sub>
                      <m:sup>
                        <m:r>
                          <a:rPr lang="en-US" altLang="zh-CN" sz="2400" i="1">
                            <a:solidFill>
                              <a:srgbClr val="000000"/>
                            </a:solidFill>
                            <a:latin typeface="Cambria Math" panose="02040503050406030204" pitchFamily="18" charset="0"/>
                          </a:rPr>
                          <m:t>𝑙</m:t>
                        </m:r>
                      </m:sup>
                    </m:sSubSup>
                    <m:r>
                      <a:rPr lang="en-US" altLang="zh-CN" sz="2400" i="1">
                        <a:solidFill>
                          <a:srgbClr val="000000"/>
                        </a:solidFill>
                        <a:latin typeface="Cambria Math" panose="02040503050406030204" pitchFamily="18" charset="0"/>
                      </a:rPr>
                      <m:t> </m:t>
                    </m:r>
                  </m:oMath>
                </a14:m>
                <a:r>
                  <a:rPr lang="zh-CN" altLang="en-US" sz="2400" dirty="0">
                    <a:solidFill>
                      <a:srgbClr val="000000"/>
                    </a:solidFill>
                    <a:latin typeface="幼圆"/>
                  </a:rPr>
                  <a:t>与平方误差</a:t>
                </a:r>
                <a:r>
                  <a:rPr lang="en-US" altLang="zh-CN" sz="2400" dirty="0">
                    <a:solidFill>
                      <a:srgbClr val="000000"/>
                    </a:solidFill>
                    <a:latin typeface="幼圆"/>
                  </a:rPr>
                  <a:t>C</a:t>
                </a:r>
                <a:r>
                  <a:rPr lang="zh-CN" altLang="en-US" sz="2400" dirty="0">
                    <a:solidFill>
                      <a:srgbClr val="000000"/>
                    </a:solidFill>
                    <a:latin typeface="幼圆"/>
                  </a:rPr>
                  <a:t>关于权重、偏置的偏导数的关系。</a:t>
                </a:r>
              </a:p>
            </p:txBody>
          </p:sp>
        </mc:Choice>
        <mc:Fallback xmlns="">
          <p:sp>
            <p:nvSpPr>
              <p:cNvPr id="2" name="TextBox 24">
                <a:extLst>
                  <a:ext uri="{FF2B5EF4-FFF2-40B4-BE49-F238E27FC236}">
                    <a16:creationId xmlns:a16="http://schemas.microsoft.com/office/drawing/2014/main" id="{77190BAD-A35A-4735-87B9-7B3A8917EAA6}"/>
                  </a:ext>
                </a:extLst>
              </p:cNvPr>
              <p:cNvSpPr txBox="1">
                <a:spLocks noRot="1" noChangeAspect="1" noMove="1" noResize="1" noEditPoints="1" noAdjustHandles="1" noChangeArrowheads="1" noChangeShapeType="1" noTextEdit="1"/>
              </p:cNvSpPr>
              <p:nvPr/>
            </p:nvSpPr>
            <p:spPr>
              <a:xfrm>
                <a:off x="241647" y="802646"/>
                <a:ext cx="8722841" cy="461665"/>
              </a:xfrm>
              <a:prstGeom prst="rect">
                <a:avLst/>
              </a:prstGeom>
              <a:blipFill>
                <a:blip r:embed="rId6"/>
                <a:stretch>
                  <a:fillRect l="-2166" t="-16000" b="-25333"/>
                </a:stretch>
              </a:blipFill>
            </p:spPr>
            <p:txBody>
              <a:bodyPr/>
              <a:lstStyle/>
              <a:p>
                <a:r>
                  <a:rPr lang="zh-CN" altLang="en-US">
                    <a:noFill/>
                  </a:rPr>
                  <a:t> </a:t>
                </a:r>
              </a:p>
            </p:txBody>
          </p:sp>
        </mc:Fallback>
      </mc:AlternateContent>
      <p:pic>
        <p:nvPicPr>
          <p:cNvPr id="9" name="图片 8">
            <a:extLst>
              <a:ext uri="{FF2B5EF4-FFF2-40B4-BE49-F238E27FC236}">
                <a16:creationId xmlns:a16="http://schemas.microsoft.com/office/drawing/2014/main" id="{F433FFBA-3FAC-42C7-B20E-0EA7CB634B49}"/>
              </a:ext>
            </a:extLst>
          </p:cNvPr>
          <p:cNvPicPr>
            <a:picLocks noChangeAspect="1"/>
          </p:cNvPicPr>
          <p:nvPr/>
        </p:nvPicPr>
        <p:blipFill>
          <a:blip r:embed="rId7"/>
          <a:stretch>
            <a:fillRect/>
          </a:stretch>
        </p:blipFill>
        <p:spPr>
          <a:xfrm>
            <a:off x="609503" y="1230531"/>
            <a:ext cx="2732703" cy="792088"/>
          </a:xfrm>
          <a:prstGeom prst="rect">
            <a:avLst/>
          </a:prstGeom>
        </p:spPr>
      </p:pic>
      <p:pic>
        <p:nvPicPr>
          <p:cNvPr id="11" name="图片 10">
            <a:extLst>
              <a:ext uri="{FF2B5EF4-FFF2-40B4-BE49-F238E27FC236}">
                <a16:creationId xmlns:a16="http://schemas.microsoft.com/office/drawing/2014/main" id="{C2EACA1A-E6BD-40CC-A638-E1C75A4C01E3}"/>
              </a:ext>
            </a:extLst>
          </p:cNvPr>
          <p:cNvPicPr>
            <a:picLocks noChangeAspect="1"/>
          </p:cNvPicPr>
          <p:nvPr/>
        </p:nvPicPr>
        <p:blipFill>
          <a:blip r:embed="rId8"/>
          <a:stretch>
            <a:fillRect/>
          </a:stretch>
        </p:blipFill>
        <p:spPr>
          <a:xfrm>
            <a:off x="4787975" y="1188813"/>
            <a:ext cx="3530449" cy="792088"/>
          </a:xfrm>
          <a:prstGeom prst="rect">
            <a:avLst/>
          </a:prstGeom>
        </p:spPr>
      </p:pic>
    </p:spTree>
    <p:extLst>
      <p:ext uri="{BB962C8B-B14F-4D97-AF65-F5344CB8AC3E}">
        <p14:creationId xmlns:p14="http://schemas.microsoft.com/office/powerpoint/2010/main" val="297567834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EFAA4BFD-E6F9-4A48-91D8-EAC12ECBB04A}"/>
              </a:ext>
            </a:extLst>
          </p:cNvPr>
          <p:cNvPicPr>
            <a:picLocks noChangeAspect="1"/>
          </p:cNvPicPr>
          <p:nvPr/>
        </p:nvPicPr>
        <p:blipFill>
          <a:blip r:embed="rId2"/>
          <a:stretch>
            <a:fillRect/>
          </a:stretch>
        </p:blipFill>
        <p:spPr>
          <a:xfrm>
            <a:off x="0" y="76200"/>
            <a:ext cx="9144000" cy="6705600"/>
          </a:xfrm>
          <a:prstGeom prst="rect">
            <a:avLst/>
          </a:prstGeom>
        </p:spPr>
      </p:pic>
      <p:pic>
        <p:nvPicPr>
          <p:cNvPr id="3" name="图片 2">
            <a:extLst>
              <a:ext uri="{FF2B5EF4-FFF2-40B4-BE49-F238E27FC236}">
                <a16:creationId xmlns:a16="http://schemas.microsoft.com/office/drawing/2014/main" id="{0E6D8668-48D4-43A9-BBB4-10874396B1E9}"/>
              </a:ext>
            </a:extLst>
          </p:cNvPr>
          <p:cNvPicPr>
            <a:picLocks noChangeAspect="1"/>
          </p:cNvPicPr>
          <p:nvPr/>
        </p:nvPicPr>
        <p:blipFill>
          <a:blip r:embed="rId3"/>
          <a:stretch>
            <a:fillRect/>
          </a:stretch>
        </p:blipFill>
        <p:spPr>
          <a:xfrm>
            <a:off x="188775" y="3717032"/>
            <a:ext cx="4629909" cy="2434572"/>
          </a:xfrm>
          <a:prstGeom prst="rect">
            <a:avLst/>
          </a:prstGeom>
        </p:spPr>
      </p:pic>
      <p:pic>
        <p:nvPicPr>
          <p:cNvPr id="5" name="图片 4">
            <a:extLst>
              <a:ext uri="{FF2B5EF4-FFF2-40B4-BE49-F238E27FC236}">
                <a16:creationId xmlns:a16="http://schemas.microsoft.com/office/drawing/2014/main" id="{4511AB0E-C17F-4699-90B5-8B5E16DEF19B}"/>
              </a:ext>
            </a:extLst>
          </p:cNvPr>
          <p:cNvPicPr>
            <a:picLocks noChangeAspect="1"/>
          </p:cNvPicPr>
          <p:nvPr/>
        </p:nvPicPr>
        <p:blipFill>
          <a:blip r:embed="rId4"/>
          <a:stretch>
            <a:fillRect/>
          </a:stretch>
        </p:blipFill>
        <p:spPr>
          <a:xfrm>
            <a:off x="179512" y="384170"/>
            <a:ext cx="5427128" cy="3044830"/>
          </a:xfrm>
          <a:prstGeom prst="rect">
            <a:avLst/>
          </a:prstGeom>
        </p:spPr>
      </p:pic>
      <p:pic>
        <p:nvPicPr>
          <p:cNvPr id="7" name="图片 6">
            <a:extLst>
              <a:ext uri="{FF2B5EF4-FFF2-40B4-BE49-F238E27FC236}">
                <a16:creationId xmlns:a16="http://schemas.microsoft.com/office/drawing/2014/main" id="{76F0A6F0-597B-4108-AC69-6F9CFAB89F1B}"/>
              </a:ext>
            </a:extLst>
          </p:cNvPr>
          <p:cNvPicPr>
            <a:picLocks noChangeAspect="1"/>
          </p:cNvPicPr>
          <p:nvPr/>
        </p:nvPicPr>
        <p:blipFill>
          <a:blip r:embed="rId5"/>
          <a:stretch>
            <a:fillRect/>
          </a:stretch>
        </p:blipFill>
        <p:spPr>
          <a:xfrm>
            <a:off x="5868144" y="3429000"/>
            <a:ext cx="2856317" cy="1512168"/>
          </a:xfrm>
          <a:prstGeom prst="rect">
            <a:avLst/>
          </a:prstGeom>
        </p:spPr>
      </p:pic>
    </p:spTree>
    <p:extLst>
      <p:ext uri="{BB962C8B-B14F-4D97-AF65-F5344CB8AC3E}">
        <p14:creationId xmlns:p14="http://schemas.microsoft.com/office/powerpoint/2010/main" val="412666890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15">
            <a:extLst>
              <a:ext uri="{FF2B5EF4-FFF2-40B4-BE49-F238E27FC236}">
                <a16:creationId xmlns:a16="http://schemas.microsoft.com/office/drawing/2014/main" id="{83CC8C29-384F-4D3C-A3EF-EB193D5D80C2}"/>
              </a:ext>
            </a:extLst>
          </p:cNvPr>
          <p:cNvPicPr>
            <a:picLocks noChangeAspect="1"/>
          </p:cNvPicPr>
          <p:nvPr/>
        </p:nvPicPr>
        <p:blipFill>
          <a:blip r:embed="rId3"/>
          <a:stretch>
            <a:fillRect/>
          </a:stretch>
        </p:blipFill>
        <p:spPr>
          <a:xfrm>
            <a:off x="0" y="76200"/>
            <a:ext cx="9144000" cy="6705600"/>
          </a:xfrm>
          <a:prstGeom prst="rect">
            <a:avLst/>
          </a:prstGeom>
        </p:spPr>
      </p:pic>
      <mc:AlternateContent xmlns:mc="http://schemas.openxmlformats.org/markup-compatibility/2006" xmlns:a14="http://schemas.microsoft.com/office/drawing/2010/main">
        <mc:Choice Requires="a14">
          <p:sp>
            <p:nvSpPr>
              <p:cNvPr id="25" name="TextBox 24"/>
              <p:cNvSpPr txBox="1"/>
              <p:nvPr/>
            </p:nvSpPr>
            <p:spPr>
              <a:xfrm>
                <a:off x="241647" y="332656"/>
                <a:ext cx="3106217" cy="394723"/>
              </a:xfrm>
              <a:prstGeom prst="rect">
                <a:avLst/>
              </a:prstGeom>
              <a:noFill/>
            </p:spPr>
            <p:txBody>
              <a:bodyPr vert="horz" wrap="square" lIns="0" tIns="0" rIns="0" bIns="0" rtlCol="0">
                <a:spAutoFit/>
              </a:bodyPr>
              <a:lstStyle/>
              <a:p>
                <a:pPr>
                  <a:lnSpc>
                    <a:spcPts val="2687"/>
                  </a:lnSpc>
                </a:pPr>
                <a:r>
                  <a:rPr lang="zh-CN" altLang="en-US" sz="2796" dirty="0">
                    <a:solidFill>
                      <a:srgbClr val="000000"/>
                    </a:solidFill>
                    <a:latin typeface="幼圆"/>
                  </a:rPr>
                  <a:t>神经单元误差</a:t>
                </a:r>
                <a14:m>
                  <m:oMath xmlns:m="http://schemas.openxmlformats.org/officeDocument/2006/math">
                    <m:sSubSup>
                      <m:sSubSupPr>
                        <m:ctrlPr>
                          <a:rPr lang="en-US" altLang="zh-CN" sz="2796" i="1" smtClean="0">
                            <a:solidFill>
                              <a:srgbClr val="000000"/>
                            </a:solidFill>
                            <a:latin typeface="Cambria Math" panose="02040503050406030204" pitchFamily="18" charset="0"/>
                          </a:rPr>
                        </m:ctrlPr>
                      </m:sSubSupPr>
                      <m:e>
                        <m:r>
                          <a:rPr lang="zh-CN" altLang="en-US" sz="2796" i="1" smtClean="0">
                            <a:solidFill>
                              <a:srgbClr val="000000"/>
                            </a:solidFill>
                            <a:latin typeface="Cambria Math" panose="02040503050406030204" pitchFamily="18" charset="0"/>
                          </a:rPr>
                          <m:t>𝛿</m:t>
                        </m:r>
                      </m:e>
                      <m:sub>
                        <m:r>
                          <a:rPr lang="en-US" altLang="zh-CN" sz="2796" b="0" i="1" smtClean="0">
                            <a:solidFill>
                              <a:srgbClr val="000000"/>
                            </a:solidFill>
                            <a:latin typeface="Cambria Math" panose="02040503050406030204" pitchFamily="18" charset="0"/>
                          </a:rPr>
                          <m:t>𝑗</m:t>
                        </m:r>
                      </m:sub>
                      <m:sup>
                        <m:r>
                          <a:rPr lang="en-US" altLang="zh-CN" sz="2796" b="0" i="1" smtClean="0">
                            <a:solidFill>
                              <a:srgbClr val="000000"/>
                            </a:solidFill>
                            <a:latin typeface="Cambria Math" panose="02040503050406030204" pitchFamily="18" charset="0"/>
                          </a:rPr>
                          <m:t>𝑙</m:t>
                        </m:r>
                      </m:sup>
                    </m:sSubSup>
                  </m:oMath>
                </a14:m>
                <a:endParaRPr lang="zh-CN" altLang="en-US" sz="2796" dirty="0">
                  <a:solidFill>
                    <a:srgbClr val="000000"/>
                  </a:solidFill>
                  <a:latin typeface="幼圆"/>
                </a:endParaRPr>
              </a:p>
            </p:txBody>
          </p:sp>
        </mc:Choice>
        <mc:Fallback xmlns="">
          <p:sp>
            <p:nvSpPr>
              <p:cNvPr id="25" name="TextBox 24"/>
              <p:cNvSpPr txBox="1">
                <a:spLocks noRot="1" noChangeAspect="1" noMove="1" noResize="1" noEditPoints="1" noAdjustHandles="1" noChangeArrowheads="1" noChangeShapeType="1" noTextEdit="1"/>
              </p:cNvSpPr>
              <p:nvPr/>
            </p:nvSpPr>
            <p:spPr>
              <a:xfrm>
                <a:off x="241647" y="332656"/>
                <a:ext cx="3106217" cy="394723"/>
              </a:xfrm>
              <a:prstGeom prst="rect">
                <a:avLst/>
              </a:prstGeom>
              <a:blipFill>
                <a:blip r:embed="rId4"/>
                <a:stretch>
                  <a:fillRect l="-7073" t="-59375" b="-32813"/>
                </a:stretch>
              </a:blipFill>
            </p:spPr>
            <p:txBody>
              <a:bodyPr/>
              <a:lstStyle/>
              <a:p>
                <a:r>
                  <a:rPr lang="zh-CN" altLang="en-US">
                    <a:noFill/>
                  </a:rPr>
                  <a:t> </a:t>
                </a:r>
              </a:p>
            </p:txBody>
          </p:sp>
        </mc:Fallback>
      </mc:AlternateContent>
      <p:sp>
        <p:nvSpPr>
          <p:cNvPr id="3" name="灯片编号占位符 2"/>
          <p:cNvSpPr>
            <a:spLocks noGrp="1"/>
          </p:cNvSpPr>
          <p:nvPr>
            <p:ph type="sldNum" sz="quarter" idx="12"/>
          </p:nvPr>
        </p:nvSpPr>
        <p:spPr/>
        <p:txBody>
          <a:bodyPr/>
          <a:lstStyle/>
          <a:p>
            <a:fld id="{33EDA0CF-E687-4F94-BAB7-F9F852428243}" type="slidenum">
              <a:rPr lang="zh-CN" altLang="en-US" smtClean="0"/>
              <a:pPr/>
              <a:t>74</a:t>
            </a:fld>
            <a:endParaRPr lang="zh-CN" altLang="en-US"/>
          </a:p>
        </p:txBody>
      </p:sp>
      <mc:AlternateContent xmlns:mc="http://schemas.openxmlformats.org/markup-compatibility/2006" xmlns:a14="http://schemas.microsoft.com/office/drawing/2010/main">
        <mc:Choice Requires="a14">
          <p:sp>
            <p:nvSpPr>
              <p:cNvPr id="2" name="TextBox 24">
                <a:extLst>
                  <a:ext uri="{FF2B5EF4-FFF2-40B4-BE49-F238E27FC236}">
                    <a16:creationId xmlns:a16="http://schemas.microsoft.com/office/drawing/2014/main" id="{77190BAD-A35A-4735-87B9-7B3A8917EAA6}"/>
                  </a:ext>
                </a:extLst>
              </p:cNvPr>
              <p:cNvSpPr txBox="1"/>
              <p:nvPr/>
            </p:nvSpPr>
            <p:spPr>
              <a:xfrm>
                <a:off x="241647" y="792519"/>
                <a:ext cx="8722841" cy="461665"/>
              </a:xfrm>
              <a:prstGeom prst="rect">
                <a:avLst/>
              </a:prstGeom>
              <a:noFill/>
            </p:spPr>
            <p:txBody>
              <a:bodyPr vert="horz" wrap="square" lIns="0" tIns="0" rIns="0" bIns="0" rtlCol="0">
                <a:spAutoFit/>
              </a:bodyPr>
              <a:lstStyle/>
              <a:p>
                <a:pPr>
                  <a:lnSpc>
                    <a:spcPts val="3600"/>
                  </a:lnSpc>
                </a:pPr>
                <a:r>
                  <a:rPr lang="zh-CN" altLang="en-US" sz="2400" dirty="0">
                    <a:solidFill>
                      <a:srgbClr val="000000"/>
                    </a:solidFill>
                    <a:latin typeface="幼圆"/>
                  </a:rPr>
                  <a:t>用</a:t>
                </a:r>
                <a14:m>
                  <m:oMath xmlns:m="http://schemas.openxmlformats.org/officeDocument/2006/math">
                    <m:sSubSup>
                      <m:sSubSupPr>
                        <m:ctrlPr>
                          <a:rPr lang="en-US" altLang="zh-CN" sz="2400" i="1">
                            <a:solidFill>
                              <a:srgbClr val="000000"/>
                            </a:solidFill>
                            <a:latin typeface="Cambria Math" panose="02040503050406030204" pitchFamily="18" charset="0"/>
                          </a:rPr>
                        </m:ctrlPr>
                      </m:sSubSupPr>
                      <m:e>
                        <m:r>
                          <a:rPr lang="zh-CN" altLang="en-US" sz="2400" i="1">
                            <a:solidFill>
                              <a:srgbClr val="000000"/>
                            </a:solidFill>
                            <a:latin typeface="Cambria Math" panose="02040503050406030204" pitchFamily="18" charset="0"/>
                          </a:rPr>
                          <m:t>𝛿</m:t>
                        </m:r>
                      </m:e>
                      <m:sub>
                        <m:r>
                          <a:rPr lang="en-US" altLang="zh-CN" sz="2400" i="1">
                            <a:solidFill>
                              <a:srgbClr val="000000"/>
                            </a:solidFill>
                            <a:latin typeface="Cambria Math" panose="02040503050406030204" pitchFamily="18" charset="0"/>
                          </a:rPr>
                          <m:t>𝑗</m:t>
                        </m:r>
                      </m:sub>
                      <m:sup>
                        <m:r>
                          <a:rPr lang="en-US" altLang="zh-CN" sz="2400" i="1">
                            <a:solidFill>
                              <a:srgbClr val="000000"/>
                            </a:solidFill>
                            <a:latin typeface="Cambria Math" panose="02040503050406030204" pitchFamily="18" charset="0"/>
                          </a:rPr>
                          <m:t>𝑙</m:t>
                        </m:r>
                      </m:sup>
                    </m:sSubSup>
                  </m:oMath>
                </a14:m>
                <a:r>
                  <a:rPr lang="zh-CN" altLang="en-US" sz="2400" dirty="0">
                    <a:solidFill>
                      <a:srgbClr val="000000"/>
                    </a:solidFill>
                    <a:latin typeface="幼圆"/>
                  </a:rPr>
                  <a:t>表示平方误差</a:t>
                </a:r>
                <a:r>
                  <a:rPr lang="en-US" altLang="zh-CN" sz="2400" dirty="0">
                    <a:solidFill>
                      <a:srgbClr val="000000"/>
                    </a:solidFill>
                    <a:latin typeface="幼圆"/>
                  </a:rPr>
                  <a:t>C</a:t>
                </a:r>
                <a:r>
                  <a:rPr lang="zh-CN" altLang="en-US" sz="2400" dirty="0">
                    <a:solidFill>
                      <a:srgbClr val="000000"/>
                    </a:solidFill>
                    <a:latin typeface="幼圆"/>
                  </a:rPr>
                  <a:t>关于权重、偏置的偏导数</a:t>
                </a:r>
                <a:r>
                  <a:rPr lang="en-US" altLang="zh-CN" sz="2400" dirty="0">
                    <a:solidFill>
                      <a:srgbClr val="000000"/>
                    </a:solidFill>
                    <a:latin typeface="幼圆"/>
                  </a:rPr>
                  <a:t>;</a:t>
                </a:r>
                <a:endParaRPr lang="zh-CN" altLang="en-US" sz="2400" dirty="0">
                  <a:solidFill>
                    <a:srgbClr val="000000"/>
                  </a:solidFill>
                  <a:latin typeface="幼圆"/>
                </a:endParaRPr>
              </a:p>
            </p:txBody>
          </p:sp>
        </mc:Choice>
        <mc:Fallback xmlns="">
          <p:sp>
            <p:nvSpPr>
              <p:cNvPr id="2" name="TextBox 24">
                <a:extLst>
                  <a:ext uri="{FF2B5EF4-FFF2-40B4-BE49-F238E27FC236}">
                    <a16:creationId xmlns:a16="http://schemas.microsoft.com/office/drawing/2014/main" id="{77190BAD-A35A-4735-87B9-7B3A8917EAA6}"/>
                  </a:ext>
                </a:extLst>
              </p:cNvPr>
              <p:cNvSpPr txBox="1">
                <a:spLocks noRot="1" noChangeAspect="1" noMove="1" noResize="1" noEditPoints="1" noAdjustHandles="1" noChangeArrowheads="1" noChangeShapeType="1" noTextEdit="1"/>
              </p:cNvSpPr>
              <p:nvPr/>
            </p:nvSpPr>
            <p:spPr>
              <a:xfrm>
                <a:off x="241647" y="792519"/>
                <a:ext cx="8722841" cy="461665"/>
              </a:xfrm>
              <a:prstGeom prst="rect">
                <a:avLst/>
              </a:prstGeom>
              <a:blipFill>
                <a:blip r:embed="rId5"/>
                <a:stretch>
                  <a:fillRect l="-2166" t="-14474" b="-25000"/>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877F6354-0F95-41E4-BA6D-E7122F112843}"/>
              </a:ext>
            </a:extLst>
          </p:cNvPr>
          <p:cNvPicPr>
            <a:picLocks noChangeAspect="1"/>
          </p:cNvPicPr>
          <p:nvPr/>
        </p:nvPicPr>
        <p:blipFill>
          <a:blip r:embed="rId6"/>
          <a:stretch>
            <a:fillRect/>
          </a:stretch>
        </p:blipFill>
        <p:spPr>
          <a:xfrm>
            <a:off x="218369" y="1279228"/>
            <a:ext cx="2283180" cy="936104"/>
          </a:xfrm>
          <a:prstGeom prst="rect">
            <a:avLst/>
          </a:prstGeom>
        </p:spPr>
      </p:pic>
      <p:pic>
        <p:nvPicPr>
          <p:cNvPr id="7" name="图片 6">
            <a:extLst>
              <a:ext uri="{FF2B5EF4-FFF2-40B4-BE49-F238E27FC236}">
                <a16:creationId xmlns:a16="http://schemas.microsoft.com/office/drawing/2014/main" id="{4DEEF855-2745-49AE-877C-EC87645B56C4}"/>
              </a:ext>
            </a:extLst>
          </p:cNvPr>
          <p:cNvPicPr>
            <a:picLocks noChangeAspect="1"/>
          </p:cNvPicPr>
          <p:nvPr/>
        </p:nvPicPr>
        <p:blipFill>
          <a:blip r:embed="rId7"/>
          <a:stretch>
            <a:fillRect/>
          </a:stretch>
        </p:blipFill>
        <p:spPr>
          <a:xfrm>
            <a:off x="3912010" y="1673417"/>
            <a:ext cx="1872208" cy="991169"/>
          </a:xfrm>
          <a:prstGeom prst="rect">
            <a:avLst/>
          </a:prstGeom>
        </p:spPr>
      </p:pic>
      <p:sp>
        <p:nvSpPr>
          <p:cNvPr id="8" name="TextBox 24">
            <a:extLst>
              <a:ext uri="{FF2B5EF4-FFF2-40B4-BE49-F238E27FC236}">
                <a16:creationId xmlns:a16="http://schemas.microsoft.com/office/drawing/2014/main" id="{430A2A16-52E3-4216-B388-CEADF49BA330}"/>
              </a:ext>
            </a:extLst>
          </p:cNvPr>
          <p:cNvSpPr txBox="1"/>
          <p:nvPr/>
        </p:nvSpPr>
        <p:spPr>
          <a:xfrm>
            <a:off x="231921" y="2142830"/>
            <a:ext cx="6130554" cy="398186"/>
          </a:xfrm>
          <a:prstGeom prst="rect">
            <a:avLst/>
          </a:prstGeom>
          <a:noFill/>
        </p:spPr>
        <p:txBody>
          <a:bodyPr vert="horz" wrap="square" lIns="0" tIns="0" rIns="0" bIns="0" rtlCol="0">
            <a:spAutoFit/>
          </a:bodyPr>
          <a:lstStyle/>
          <a:p>
            <a:pPr>
              <a:lnSpc>
                <a:spcPts val="3600"/>
              </a:lnSpc>
            </a:pPr>
            <a:r>
              <a:rPr lang="en-US" altLang="zh-CN" sz="2400" dirty="0">
                <a:solidFill>
                  <a:srgbClr val="000000"/>
                </a:solidFill>
                <a:latin typeface="幼圆"/>
              </a:rPr>
              <a:t>1.</a:t>
            </a:r>
            <a:r>
              <a:rPr lang="zh-CN" altLang="en-US" sz="2400" dirty="0">
                <a:solidFill>
                  <a:srgbClr val="000000"/>
                </a:solidFill>
                <a:latin typeface="幼圆"/>
              </a:rPr>
              <a:t>根据偏导数的链式法则</a:t>
            </a:r>
          </a:p>
        </p:txBody>
      </p:sp>
      <p:pic>
        <p:nvPicPr>
          <p:cNvPr id="13" name="图片 12">
            <a:extLst>
              <a:ext uri="{FF2B5EF4-FFF2-40B4-BE49-F238E27FC236}">
                <a16:creationId xmlns:a16="http://schemas.microsoft.com/office/drawing/2014/main" id="{BF597077-ED42-4B49-8631-A4058015F92C}"/>
              </a:ext>
            </a:extLst>
          </p:cNvPr>
          <p:cNvPicPr>
            <a:picLocks noChangeAspect="1"/>
          </p:cNvPicPr>
          <p:nvPr/>
        </p:nvPicPr>
        <p:blipFill>
          <a:blip r:embed="rId8"/>
          <a:stretch>
            <a:fillRect/>
          </a:stretch>
        </p:blipFill>
        <p:spPr>
          <a:xfrm>
            <a:off x="3297198" y="2577266"/>
            <a:ext cx="4316734" cy="678662"/>
          </a:xfrm>
          <a:prstGeom prst="rect">
            <a:avLst/>
          </a:prstGeom>
        </p:spPr>
      </p:pic>
      <p:pic>
        <p:nvPicPr>
          <p:cNvPr id="15" name="图片 14">
            <a:extLst>
              <a:ext uri="{FF2B5EF4-FFF2-40B4-BE49-F238E27FC236}">
                <a16:creationId xmlns:a16="http://schemas.microsoft.com/office/drawing/2014/main" id="{271F5182-7DE8-4F25-8328-56CEC178A970}"/>
              </a:ext>
            </a:extLst>
          </p:cNvPr>
          <p:cNvPicPr>
            <a:picLocks noChangeAspect="1"/>
          </p:cNvPicPr>
          <p:nvPr/>
        </p:nvPicPr>
        <p:blipFill>
          <a:blip r:embed="rId9"/>
          <a:stretch>
            <a:fillRect/>
          </a:stretch>
        </p:blipFill>
        <p:spPr>
          <a:xfrm>
            <a:off x="7638020" y="2463568"/>
            <a:ext cx="1085850" cy="800100"/>
          </a:xfrm>
          <a:prstGeom prst="rect">
            <a:avLst/>
          </a:prstGeom>
        </p:spPr>
      </p:pic>
      <p:pic>
        <p:nvPicPr>
          <p:cNvPr id="17" name="图片 16">
            <a:extLst>
              <a:ext uri="{FF2B5EF4-FFF2-40B4-BE49-F238E27FC236}">
                <a16:creationId xmlns:a16="http://schemas.microsoft.com/office/drawing/2014/main" id="{C5B22FE6-CD11-4753-8460-2B9012A1CEED}"/>
              </a:ext>
            </a:extLst>
          </p:cNvPr>
          <p:cNvPicPr>
            <a:picLocks noChangeAspect="1"/>
          </p:cNvPicPr>
          <p:nvPr/>
        </p:nvPicPr>
        <p:blipFill>
          <a:blip r:embed="rId10"/>
          <a:stretch>
            <a:fillRect/>
          </a:stretch>
        </p:blipFill>
        <p:spPr>
          <a:xfrm>
            <a:off x="3227702" y="3172050"/>
            <a:ext cx="1400175" cy="866775"/>
          </a:xfrm>
          <a:prstGeom prst="rect">
            <a:avLst/>
          </a:prstGeom>
        </p:spPr>
      </p:pic>
      <p:sp>
        <p:nvSpPr>
          <p:cNvPr id="18" name="TextBox 24">
            <a:extLst>
              <a:ext uri="{FF2B5EF4-FFF2-40B4-BE49-F238E27FC236}">
                <a16:creationId xmlns:a16="http://schemas.microsoft.com/office/drawing/2014/main" id="{D225A21B-9271-4F7D-A8E2-6DF7331300E0}"/>
              </a:ext>
            </a:extLst>
          </p:cNvPr>
          <p:cNvSpPr txBox="1"/>
          <p:nvPr/>
        </p:nvSpPr>
        <p:spPr>
          <a:xfrm>
            <a:off x="241647" y="2702181"/>
            <a:ext cx="6130554" cy="398186"/>
          </a:xfrm>
          <a:prstGeom prst="rect">
            <a:avLst/>
          </a:prstGeom>
          <a:noFill/>
        </p:spPr>
        <p:txBody>
          <a:bodyPr vert="horz" wrap="square" lIns="0" tIns="0" rIns="0" bIns="0" rtlCol="0">
            <a:spAutoFit/>
          </a:bodyPr>
          <a:lstStyle/>
          <a:p>
            <a:pPr>
              <a:lnSpc>
                <a:spcPts val="3600"/>
              </a:lnSpc>
            </a:pPr>
            <a:r>
              <a:rPr lang="en-US" altLang="zh-CN" sz="2400" dirty="0">
                <a:solidFill>
                  <a:srgbClr val="000000"/>
                </a:solidFill>
                <a:latin typeface="幼圆"/>
              </a:rPr>
              <a:t>2.</a:t>
            </a:r>
            <a:r>
              <a:rPr lang="zh-CN" altLang="en-US" sz="2400" dirty="0">
                <a:solidFill>
                  <a:srgbClr val="000000"/>
                </a:solidFill>
                <a:latin typeface="幼圆"/>
              </a:rPr>
              <a:t>神经单元的加权输入</a:t>
            </a:r>
          </a:p>
        </p:txBody>
      </p:sp>
      <mc:AlternateContent xmlns:mc="http://schemas.openxmlformats.org/markup-compatibility/2006" xmlns:a14="http://schemas.microsoft.com/office/drawing/2010/main">
        <mc:Choice Requires="a14">
          <p:sp>
            <p:nvSpPr>
              <p:cNvPr id="20" name="TextBox 24">
                <a:extLst>
                  <a:ext uri="{FF2B5EF4-FFF2-40B4-BE49-F238E27FC236}">
                    <a16:creationId xmlns:a16="http://schemas.microsoft.com/office/drawing/2014/main" id="{ECEAE14F-0AA2-464D-B982-D0E750A927C9}"/>
                  </a:ext>
                </a:extLst>
              </p:cNvPr>
              <p:cNvSpPr txBox="1"/>
              <p:nvPr/>
            </p:nvSpPr>
            <p:spPr>
              <a:xfrm>
                <a:off x="241647" y="3259616"/>
                <a:ext cx="6130554" cy="461665"/>
              </a:xfrm>
              <a:prstGeom prst="rect">
                <a:avLst/>
              </a:prstGeom>
              <a:noFill/>
            </p:spPr>
            <p:txBody>
              <a:bodyPr vert="horz" wrap="square" lIns="0" tIns="0" rIns="0" bIns="0" rtlCol="0">
                <a:spAutoFit/>
              </a:bodyPr>
              <a:lstStyle/>
              <a:p>
                <a:pPr>
                  <a:lnSpc>
                    <a:spcPts val="3600"/>
                  </a:lnSpc>
                </a:pPr>
                <a:r>
                  <a:rPr lang="en-US" altLang="zh-CN" sz="2400" dirty="0">
                    <a:solidFill>
                      <a:srgbClr val="000000"/>
                    </a:solidFill>
                    <a:latin typeface="幼圆"/>
                  </a:rPr>
                  <a:t>3.</a:t>
                </a:r>
                <a:r>
                  <a:rPr lang="zh-CN" altLang="en-US" sz="2400" dirty="0">
                    <a:solidFill>
                      <a:srgbClr val="000000"/>
                    </a:solidFill>
                    <a:latin typeface="幼圆"/>
                  </a:rPr>
                  <a:t>根据</a:t>
                </a:r>
                <a14:m>
                  <m:oMath xmlns:m="http://schemas.openxmlformats.org/officeDocument/2006/math">
                    <m:sSubSup>
                      <m:sSubSupPr>
                        <m:ctrlPr>
                          <a:rPr lang="en-US" altLang="zh-CN" sz="2400" i="1" smtClean="0">
                            <a:solidFill>
                              <a:srgbClr val="000000"/>
                            </a:solidFill>
                            <a:latin typeface="Cambria Math" panose="02040503050406030204" pitchFamily="18" charset="0"/>
                          </a:rPr>
                        </m:ctrlPr>
                      </m:sSubSupPr>
                      <m:e>
                        <m:r>
                          <a:rPr lang="zh-CN" altLang="en-US" sz="2400" i="1">
                            <a:solidFill>
                              <a:srgbClr val="000000"/>
                            </a:solidFill>
                            <a:latin typeface="Cambria Math" panose="02040503050406030204" pitchFamily="18" charset="0"/>
                          </a:rPr>
                          <m:t>𝛿</m:t>
                        </m:r>
                      </m:e>
                      <m:sub>
                        <m:r>
                          <a:rPr lang="en-US" altLang="zh-CN" sz="2400" i="1">
                            <a:solidFill>
                              <a:srgbClr val="000000"/>
                            </a:solidFill>
                            <a:latin typeface="Cambria Math" panose="02040503050406030204" pitchFamily="18" charset="0"/>
                          </a:rPr>
                          <m:t>𝑗</m:t>
                        </m:r>
                      </m:sub>
                      <m:sup>
                        <m:r>
                          <a:rPr lang="en-US" altLang="zh-CN" sz="2400" i="1">
                            <a:solidFill>
                              <a:srgbClr val="000000"/>
                            </a:solidFill>
                            <a:latin typeface="Cambria Math" panose="02040503050406030204" pitchFamily="18" charset="0"/>
                          </a:rPr>
                          <m:t>𝑙</m:t>
                        </m:r>
                      </m:sup>
                    </m:sSubSup>
                  </m:oMath>
                </a14:m>
                <a:r>
                  <a:rPr lang="zh-CN" altLang="en-US" sz="2400" dirty="0">
                    <a:solidFill>
                      <a:srgbClr val="000000"/>
                    </a:solidFill>
                    <a:latin typeface="幼圆"/>
                  </a:rPr>
                  <a:t>的定义</a:t>
                </a:r>
              </a:p>
            </p:txBody>
          </p:sp>
        </mc:Choice>
        <mc:Fallback xmlns="">
          <p:sp>
            <p:nvSpPr>
              <p:cNvPr id="20" name="TextBox 24">
                <a:extLst>
                  <a:ext uri="{FF2B5EF4-FFF2-40B4-BE49-F238E27FC236}">
                    <a16:creationId xmlns:a16="http://schemas.microsoft.com/office/drawing/2014/main" id="{ECEAE14F-0AA2-464D-B982-D0E750A927C9}"/>
                  </a:ext>
                </a:extLst>
              </p:cNvPr>
              <p:cNvSpPr txBox="1">
                <a:spLocks noRot="1" noChangeAspect="1" noMove="1" noResize="1" noEditPoints="1" noAdjustHandles="1" noChangeArrowheads="1" noChangeShapeType="1" noTextEdit="1"/>
              </p:cNvSpPr>
              <p:nvPr/>
            </p:nvSpPr>
            <p:spPr>
              <a:xfrm>
                <a:off x="241647" y="3259616"/>
                <a:ext cx="6130554" cy="461665"/>
              </a:xfrm>
              <a:prstGeom prst="rect">
                <a:avLst/>
              </a:prstGeom>
              <a:blipFill>
                <a:blip r:embed="rId11"/>
                <a:stretch>
                  <a:fillRect l="-3085" t="-16000" b="-25333"/>
                </a:stretch>
              </a:blipFill>
            </p:spPr>
            <p:txBody>
              <a:bodyPr/>
              <a:lstStyle/>
              <a:p>
                <a:r>
                  <a:rPr lang="zh-CN" altLang="en-US">
                    <a:noFill/>
                  </a:rPr>
                  <a:t> </a:t>
                </a:r>
              </a:p>
            </p:txBody>
          </p:sp>
        </mc:Fallback>
      </mc:AlternateContent>
      <p:pic>
        <p:nvPicPr>
          <p:cNvPr id="24" name="图片 23">
            <a:extLst>
              <a:ext uri="{FF2B5EF4-FFF2-40B4-BE49-F238E27FC236}">
                <a16:creationId xmlns:a16="http://schemas.microsoft.com/office/drawing/2014/main" id="{C0AC432A-985B-4E26-988F-77FE9E9A1FCB}"/>
              </a:ext>
            </a:extLst>
          </p:cNvPr>
          <p:cNvPicPr>
            <a:picLocks noChangeAspect="1"/>
          </p:cNvPicPr>
          <p:nvPr/>
        </p:nvPicPr>
        <p:blipFill>
          <a:blip r:embed="rId12"/>
          <a:stretch>
            <a:fillRect/>
          </a:stretch>
        </p:blipFill>
        <p:spPr>
          <a:xfrm>
            <a:off x="1166812" y="3937583"/>
            <a:ext cx="6810375" cy="2819400"/>
          </a:xfrm>
          <a:prstGeom prst="rect">
            <a:avLst/>
          </a:prstGeom>
        </p:spPr>
      </p:pic>
      <p:pic>
        <p:nvPicPr>
          <p:cNvPr id="28" name="图片 27">
            <a:extLst>
              <a:ext uri="{FF2B5EF4-FFF2-40B4-BE49-F238E27FC236}">
                <a16:creationId xmlns:a16="http://schemas.microsoft.com/office/drawing/2014/main" id="{86345341-9D0D-4701-8F1E-DDFCC807E721}"/>
              </a:ext>
            </a:extLst>
          </p:cNvPr>
          <p:cNvPicPr>
            <a:picLocks noChangeAspect="1"/>
          </p:cNvPicPr>
          <p:nvPr/>
        </p:nvPicPr>
        <p:blipFill>
          <a:blip r:embed="rId13"/>
          <a:stretch>
            <a:fillRect/>
          </a:stretch>
        </p:blipFill>
        <p:spPr>
          <a:xfrm>
            <a:off x="5834663" y="3137962"/>
            <a:ext cx="1409700" cy="866775"/>
          </a:xfrm>
          <a:prstGeom prst="rect">
            <a:avLst/>
          </a:prstGeom>
        </p:spPr>
      </p:pic>
      <p:sp>
        <p:nvSpPr>
          <p:cNvPr id="29" name="箭头: 右 28">
            <a:extLst>
              <a:ext uri="{FF2B5EF4-FFF2-40B4-BE49-F238E27FC236}">
                <a16:creationId xmlns:a16="http://schemas.microsoft.com/office/drawing/2014/main" id="{D098CD3F-22EF-4733-9C45-84132CCC3331}"/>
              </a:ext>
            </a:extLst>
          </p:cNvPr>
          <p:cNvSpPr/>
          <p:nvPr/>
        </p:nvSpPr>
        <p:spPr>
          <a:xfrm>
            <a:off x="5004048" y="3490448"/>
            <a:ext cx="360040" cy="23083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75797937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a:extLst>
              <a:ext uri="{FF2B5EF4-FFF2-40B4-BE49-F238E27FC236}">
                <a16:creationId xmlns:a16="http://schemas.microsoft.com/office/drawing/2014/main" id="{26C78E4E-2051-4CD5-865E-BFD4DC904141}"/>
              </a:ext>
            </a:extLst>
          </p:cNvPr>
          <p:cNvPicPr>
            <a:picLocks noChangeAspect="1"/>
          </p:cNvPicPr>
          <p:nvPr/>
        </p:nvPicPr>
        <p:blipFill>
          <a:blip r:embed="rId3"/>
          <a:stretch>
            <a:fillRect/>
          </a:stretch>
        </p:blipFill>
        <p:spPr>
          <a:xfrm>
            <a:off x="0" y="76200"/>
            <a:ext cx="9144000" cy="6705600"/>
          </a:xfrm>
          <a:prstGeom prst="rect">
            <a:avLst/>
          </a:prstGeom>
        </p:spPr>
      </p:pic>
      <mc:AlternateContent xmlns:mc="http://schemas.openxmlformats.org/markup-compatibility/2006" xmlns:a14="http://schemas.microsoft.com/office/drawing/2010/main">
        <mc:Choice Requires="a14">
          <p:sp>
            <p:nvSpPr>
              <p:cNvPr id="25" name="TextBox 24"/>
              <p:cNvSpPr txBox="1"/>
              <p:nvPr/>
            </p:nvSpPr>
            <p:spPr>
              <a:xfrm>
                <a:off x="241647" y="332656"/>
                <a:ext cx="3106217" cy="394723"/>
              </a:xfrm>
              <a:prstGeom prst="rect">
                <a:avLst/>
              </a:prstGeom>
              <a:noFill/>
            </p:spPr>
            <p:txBody>
              <a:bodyPr vert="horz" wrap="square" lIns="0" tIns="0" rIns="0" bIns="0" rtlCol="0">
                <a:spAutoFit/>
              </a:bodyPr>
              <a:lstStyle/>
              <a:p>
                <a:pPr>
                  <a:lnSpc>
                    <a:spcPts val="2687"/>
                  </a:lnSpc>
                </a:pPr>
                <a:r>
                  <a:rPr lang="zh-CN" altLang="en-US" sz="2796" dirty="0">
                    <a:solidFill>
                      <a:srgbClr val="000000"/>
                    </a:solidFill>
                    <a:latin typeface="幼圆"/>
                  </a:rPr>
                  <a:t>神经单元误差</a:t>
                </a:r>
                <a14:m>
                  <m:oMath xmlns:m="http://schemas.openxmlformats.org/officeDocument/2006/math">
                    <m:sSubSup>
                      <m:sSubSupPr>
                        <m:ctrlPr>
                          <a:rPr lang="en-US" altLang="zh-CN" sz="2796" i="1" smtClean="0">
                            <a:solidFill>
                              <a:srgbClr val="000000"/>
                            </a:solidFill>
                            <a:latin typeface="Cambria Math" panose="02040503050406030204" pitchFamily="18" charset="0"/>
                          </a:rPr>
                        </m:ctrlPr>
                      </m:sSubSupPr>
                      <m:e>
                        <m:r>
                          <a:rPr lang="zh-CN" altLang="en-US" sz="2796" i="1" smtClean="0">
                            <a:solidFill>
                              <a:srgbClr val="000000"/>
                            </a:solidFill>
                            <a:latin typeface="Cambria Math" panose="02040503050406030204" pitchFamily="18" charset="0"/>
                          </a:rPr>
                          <m:t>𝛿</m:t>
                        </m:r>
                      </m:e>
                      <m:sub>
                        <m:r>
                          <a:rPr lang="en-US" altLang="zh-CN" sz="2796" b="0" i="1" smtClean="0">
                            <a:solidFill>
                              <a:srgbClr val="000000"/>
                            </a:solidFill>
                            <a:latin typeface="Cambria Math" panose="02040503050406030204" pitchFamily="18" charset="0"/>
                          </a:rPr>
                          <m:t>𝑗</m:t>
                        </m:r>
                      </m:sub>
                      <m:sup>
                        <m:r>
                          <a:rPr lang="en-US" altLang="zh-CN" sz="2796" b="0" i="1" smtClean="0">
                            <a:solidFill>
                              <a:srgbClr val="000000"/>
                            </a:solidFill>
                            <a:latin typeface="Cambria Math" panose="02040503050406030204" pitchFamily="18" charset="0"/>
                          </a:rPr>
                          <m:t>𝑙</m:t>
                        </m:r>
                      </m:sup>
                    </m:sSubSup>
                  </m:oMath>
                </a14:m>
                <a:endParaRPr lang="zh-CN" altLang="en-US" sz="2796" dirty="0">
                  <a:solidFill>
                    <a:srgbClr val="000000"/>
                  </a:solidFill>
                  <a:latin typeface="幼圆"/>
                </a:endParaRPr>
              </a:p>
            </p:txBody>
          </p:sp>
        </mc:Choice>
        <mc:Fallback xmlns="">
          <p:sp>
            <p:nvSpPr>
              <p:cNvPr id="25" name="TextBox 24"/>
              <p:cNvSpPr txBox="1">
                <a:spLocks noRot="1" noChangeAspect="1" noMove="1" noResize="1" noEditPoints="1" noAdjustHandles="1" noChangeArrowheads="1" noChangeShapeType="1" noTextEdit="1"/>
              </p:cNvSpPr>
              <p:nvPr/>
            </p:nvSpPr>
            <p:spPr>
              <a:xfrm>
                <a:off x="241647" y="332656"/>
                <a:ext cx="3106217" cy="394723"/>
              </a:xfrm>
              <a:prstGeom prst="rect">
                <a:avLst/>
              </a:prstGeom>
              <a:blipFill>
                <a:blip r:embed="rId4"/>
                <a:stretch>
                  <a:fillRect l="-7073" t="-59375" b="-32813"/>
                </a:stretch>
              </a:blipFill>
            </p:spPr>
            <p:txBody>
              <a:bodyPr/>
              <a:lstStyle/>
              <a:p>
                <a:r>
                  <a:rPr lang="zh-CN" altLang="en-US">
                    <a:noFill/>
                  </a:rPr>
                  <a:t> </a:t>
                </a:r>
              </a:p>
            </p:txBody>
          </p:sp>
        </mc:Fallback>
      </mc:AlternateContent>
      <p:sp>
        <p:nvSpPr>
          <p:cNvPr id="3" name="灯片编号占位符 2"/>
          <p:cNvSpPr>
            <a:spLocks noGrp="1"/>
          </p:cNvSpPr>
          <p:nvPr>
            <p:ph type="sldNum" sz="quarter" idx="12"/>
          </p:nvPr>
        </p:nvSpPr>
        <p:spPr/>
        <p:txBody>
          <a:bodyPr/>
          <a:lstStyle/>
          <a:p>
            <a:fld id="{33EDA0CF-E687-4F94-BAB7-F9F852428243}" type="slidenum">
              <a:rPr lang="zh-CN" altLang="en-US" smtClean="0"/>
              <a:pPr/>
              <a:t>75</a:t>
            </a:fld>
            <a:endParaRPr lang="zh-CN" altLang="en-US"/>
          </a:p>
        </p:txBody>
      </p:sp>
      <p:sp>
        <p:nvSpPr>
          <p:cNvPr id="8" name="TextBox 24">
            <a:extLst>
              <a:ext uri="{FF2B5EF4-FFF2-40B4-BE49-F238E27FC236}">
                <a16:creationId xmlns:a16="http://schemas.microsoft.com/office/drawing/2014/main" id="{430A2A16-52E3-4216-B388-CEADF49BA330}"/>
              </a:ext>
            </a:extLst>
          </p:cNvPr>
          <p:cNvSpPr txBox="1"/>
          <p:nvPr/>
        </p:nvSpPr>
        <p:spPr>
          <a:xfrm>
            <a:off x="231921" y="1529226"/>
            <a:ext cx="6130554" cy="398186"/>
          </a:xfrm>
          <a:prstGeom prst="rect">
            <a:avLst/>
          </a:prstGeom>
          <a:noFill/>
        </p:spPr>
        <p:txBody>
          <a:bodyPr vert="horz" wrap="square" lIns="0" tIns="0" rIns="0" bIns="0" rtlCol="0">
            <a:spAutoFit/>
          </a:bodyPr>
          <a:lstStyle/>
          <a:p>
            <a:pPr>
              <a:lnSpc>
                <a:spcPts val="3600"/>
              </a:lnSpc>
            </a:pPr>
            <a:r>
              <a:rPr lang="en-US" altLang="zh-CN" sz="2400" dirty="0">
                <a:solidFill>
                  <a:srgbClr val="000000"/>
                </a:solidFill>
                <a:latin typeface="幼圆"/>
              </a:rPr>
              <a:t>1.</a:t>
            </a:r>
            <a:r>
              <a:rPr lang="zh-CN" altLang="en-US" sz="2400" dirty="0">
                <a:solidFill>
                  <a:srgbClr val="000000"/>
                </a:solidFill>
                <a:latin typeface="幼圆"/>
              </a:rPr>
              <a:t>根据偏导数的链式法则</a:t>
            </a:r>
          </a:p>
        </p:txBody>
      </p:sp>
      <p:sp>
        <p:nvSpPr>
          <p:cNvPr id="18" name="TextBox 24">
            <a:extLst>
              <a:ext uri="{FF2B5EF4-FFF2-40B4-BE49-F238E27FC236}">
                <a16:creationId xmlns:a16="http://schemas.microsoft.com/office/drawing/2014/main" id="{D225A21B-9271-4F7D-A8E2-6DF7331300E0}"/>
              </a:ext>
            </a:extLst>
          </p:cNvPr>
          <p:cNvSpPr txBox="1"/>
          <p:nvPr/>
        </p:nvSpPr>
        <p:spPr>
          <a:xfrm>
            <a:off x="241647" y="2156894"/>
            <a:ext cx="6130554" cy="398186"/>
          </a:xfrm>
          <a:prstGeom prst="rect">
            <a:avLst/>
          </a:prstGeom>
          <a:noFill/>
        </p:spPr>
        <p:txBody>
          <a:bodyPr vert="horz" wrap="square" lIns="0" tIns="0" rIns="0" bIns="0" rtlCol="0">
            <a:spAutoFit/>
          </a:bodyPr>
          <a:lstStyle/>
          <a:p>
            <a:pPr>
              <a:lnSpc>
                <a:spcPts val="3600"/>
              </a:lnSpc>
            </a:pPr>
            <a:r>
              <a:rPr lang="en-US" altLang="zh-CN" sz="2400" dirty="0">
                <a:solidFill>
                  <a:srgbClr val="000000"/>
                </a:solidFill>
                <a:latin typeface="幼圆"/>
              </a:rPr>
              <a:t>2.</a:t>
            </a:r>
            <a:r>
              <a:rPr lang="zh-CN" altLang="en-US" sz="2400" dirty="0">
                <a:solidFill>
                  <a:srgbClr val="000000"/>
                </a:solidFill>
                <a:latin typeface="幼圆"/>
              </a:rPr>
              <a:t>神经单元的加权输入</a:t>
            </a:r>
          </a:p>
        </p:txBody>
      </p:sp>
      <mc:AlternateContent xmlns:mc="http://schemas.openxmlformats.org/markup-compatibility/2006" xmlns:a14="http://schemas.microsoft.com/office/drawing/2010/main">
        <mc:Choice Requires="a14">
          <p:sp>
            <p:nvSpPr>
              <p:cNvPr id="20" name="TextBox 24">
                <a:extLst>
                  <a:ext uri="{FF2B5EF4-FFF2-40B4-BE49-F238E27FC236}">
                    <a16:creationId xmlns:a16="http://schemas.microsoft.com/office/drawing/2014/main" id="{ECEAE14F-0AA2-464D-B982-D0E750A927C9}"/>
                  </a:ext>
                </a:extLst>
              </p:cNvPr>
              <p:cNvSpPr txBox="1"/>
              <p:nvPr/>
            </p:nvSpPr>
            <p:spPr>
              <a:xfrm>
                <a:off x="282587" y="2771383"/>
                <a:ext cx="2849253" cy="461665"/>
              </a:xfrm>
              <a:prstGeom prst="rect">
                <a:avLst/>
              </a:prstGeom>
              <a:noFill/>
            </p:spPr>
            <p:txBody>
              <a:bodyPr vert="horz" wrap="square" lIns="0" tIns="0" rIns="0" bIns="0" rtlCol="0">
                <a:spAutoFit/>
              </a:bodyPr>
              <a:lstStyle/>
              <a:p>
                <a:pPr>
                  <a:lnSpc>
                    <a:spcPts val="3600"/>
                  </a:lnSpc>
                </a:pPr>
                <a:r>
                  <a:rPr lang="en-US" altLang="zh-CN" sz="2400" dirty="0">
                    <a:solidFill>
                      <a:srgbClr val="000000"/>
                    </a:solidFill>
                    <a:latin typeface="幼圆"/>
                  </a:rPr>
                  <a:t>3.</a:t>
                </a:r>
                <a:r>
                  <a:rPr lang="zh-CN" altLang="en-US" sz="2400" dirty="0">
                    <a:solidFill>
                      <a:srgbClr val="000000"/>
                    </a:solidFill>
                    <a:latin typeface="幼圆"/>
                  </a:rPr>
                  <a:t>根据</a:t>
                </a:r>
                <a14:m>
                  <m:oMath xmlns:m="http://schemas.openxmlformats.org/officeDocument/2006/math">
                    <m:sSubSup>
                      <m:sSubSupPr>
                        <m:ctrlPr>
                          <a:rPr lang="en-US" altLang="zh-CN" sz="2400" i="1" smtClean="0">
                            <a:solidFill>
                              <a:srgbClr val="000000"/>
                            </a:solidFill>
                            <a:latin typeface="Cambria Math" panose="02040503050406030204" pitchFamily="18" charset="0"/>
                          </a:rPr>
                        </m:ctrlPr>
                      </m:sSubSupPr>
                      <m:e>
                        <m:r>
                          <a:rPr lang="zh-CN" altLang="en-US" sz="2400" i="1">
                            <a:solidFill>
                              <a:srgbClr val="000000"/>
                            </a:solidFill>
                            <a:latin typeface="Cambria Math" panose="02040503050406030204" pitchFamily="18" charset="0"/>
                          </a:rPr>
                          <m:t>𝛿</m:t>
                        </m:r>
                      </m:e>
                      <m:sub>
                        <m:r>
                          <a:rPr lang="en-US" altLang="zh-CN" sz="2400" i="1">
                            <a:solidFill>
                              <a:srgbClr val="000000"/>
                            </a:solidFill>
                            <a:latin typeface="Cambria Math" panose="02040503050406030204" pitchFamily="18" charset="0"/>
                          </a:rPr>
                          <m:t>𝑗</m:t>
                        </m:r>
                      </m:sub>
                      <m:sup>
                        <m:r>
                          <a:rPr lang="en-US" altLang="zh-CN" sz="2400" i="1">
                            <a:solidFill>
                              <a:srgbClr val="000000"/>
                            </a:solidFill>
                            <a:latin typeface="Cambria Math" panose="02040503050406030204" pitchFamily="18" charset="0"/>
                          </a:rPr>
                          <m:t>𝑙</m:t>
                        </m:r>
                      </m:sup>
                    </m:sSubSup>
                  </m:oMath>
                </a14:m>
                <a:r>
                  <a:rPr lang="zh-CN" altLang="en-US" sz="2400" dirty="0">
                    <a:solidFill>
                      <a:srgbClr val="000000"/>
                    </a:solidFill>
                    <a:latin typeface="幼圆"/>
                  </a:rPr>
                  <a:t>的定义</a:t>
                </a:r>
              </a:p>
            </p:txBody>
          </p:sp>
        </mc:Choice>
        <mc:Fallback xmlns="">
          <p:sp>
            <p:nvSpPr>
              <p:cNvPr id="20" name="TextBox 24">
                <a:extLst>
                  <a:ext uri="{FF2B5EF4-FFF2-40B4-BE49-F238E27FC236}">
                    <a16:creationId xmlns:a16="http://schemas.microsoft.com/office/drawing/2014/main" id="{ECEAE14F-0AA2-464D-B982-D0E750A927C9}"/>
                  </a:ext>
                </a:extLst>
              </p:cNvPr>
              <p:cNvSpPr txBox="1">
                <a:spLocks noRot="1" noChangeAspect="1" noMove="1" noResize="1" noEditPoints="1" noAdjustHandles="1" noChangeArrowheads="1" noChangeShapeType="1" noTextEdit="1"/>
              </p:cNvSpPr>
              <p:nvPr/>
            </p:nvSpPr>
            <p:spPr>
              <a:xfrm>
                <a:off x="282587" y="2771383"/>
                <a:ext cx="2849253" cy="461665"/>
              </a:xfrm>
              <a:prstGeom prst="rect">
                <a:avLst/>
              </a:prstGeom>
              <a:blipFill>
                <a:blip r:embed="rId5"/>
                <a:stretch>
                  <a:fillRect l="-6410" t="-16000" b="-25333"/>
                </a:stretch>
              </a:blipFill>
            </p:spPr>
            <p:txBody>
              <a:bodyPr/>
              <a:lstStyle/>
              <a:p>
                <a:r>
                  <a:rPr lang="zh-CN" altLang="en-US">
                    <a:noFill/>
                  </a:rPr>
                  <a:t> </a:t>
                </a:r>
              </a:p>
            </p:txBody>
          </p:sp>
        </mc:Fallback>
      </mc:AlternateContent>
      <p:pic>
        <p:nvPicPr>
          <p:cNvPr id="6" name="图片 5">
            <a:extLst>
              <a:ext uri="{FF2B5EF4-FFF2-40B4-BE49-F238E27FC236}">
                <a16:creationId xmlns:a16="http://schemas.microsoft.com/office/drawing/2014/main" id="{4B03D571-5BC5-4E17-901D-285AE4373679}"/>
              </a:ext>
            </a:extLst>
          </p:cNvPr>
          <p:cNvPicPr>
            <a:picLocks noChangeAspect="1"/>
          </p:cNvPicPr>
          <p:nvPr/>
        </p:nvPicPr>
        <p:blipFill>
          <a:blip r:embed="rId6"/>
          <a:stretch>
            <a:fillRect/>
          </a:stretch>
        </p:blipFill>
        <p:spPr>
          <a:xfrm>
            <a:off x="361949" y="705969"/>
            <a:ext cx="1977803" cy="854317"/>
          </a:xfrm>
          <a:prstGeom prst="rect">
            <a:avLst/>
          </a:prstGeom>
        </p:spPr>
      </p:pic>
      <p:pic>
        <p:nvPicPr>
          <p:cNvPr id="10" name="图片 9">
            <a:extLst>
              <a:ext uri="{FF2B5EF4-FFF2-40B4-BE49-F238E27FC236}">
                <a16:creationId xmlns:a16="http://schemas.microsoft.com/office/drawing/2014/main" id="{27D7222E-2A7D-4E4B-80BD-94625A646831}"/>
              </a:ext>
            </a:extLst>
          </p:cNvPr>
          <p:cNvPicPr>
            <a:picLocks noChangeAspect="1"/>
          </p:cNvPicPr>
          <p:nvPr/>
        </p:nvPicPr>
        <p:blipFill>
          <a:blip r:embed="rId7"/>
          <a:stretch>
            <a:fillRect/>
          </a:stretch>
        </p:blipFill>
        <p:spPr>
          <a:xfrm>
            <a:off x="3774267" y="1088645"/>
            <a:ext cx="1976681" cy="960733"/>
          </a:xfrm>
          <a:prstGeom prst="rect">
            <a:avLst/>
          </a:prstGeom>
        </p:spPr>
      </p:pic>
      <p:pic>
        <p:nvPicPr>
          <p:cNvPr id="12" name="图片 11">
            <a:extLst>
              <a:ext uri="{FF2B5EF4-FFF2-40B4-BE49-F238E27FC236}">
                <a16:creationId xmlns:a16="http://schemas.microsoft.com/office/drawing/2014/main" id="{2F4ADAD8-414C-4EC5-AE8C-66344207FBE5}"/>
              </a:ext>
            </a:extLst>
          </p:cNvPr>
          <p:cNvPicPr>
            <a:picLocks noChangeAspect="1"/>
          </p:cNvPicPr>
          <p:nvPr/>
        </p:nvPicPr>
        <p:blipFill>
          <a:blip r:embed="rId8"/>
          <a:stretch>
            <a:fillRect/>
          </a:stretch>
        </p:blipFill>
        <p:spPr>
          <a:xfrm>
            <a:off x="3306924" y="2115883"/>
            <a:ext cx="3651043" cy="550465"/>
          </a:xfrm>
          <a:prstGeom prst="rect">
            <a:avLst/>
          </a:prstGeom>
        </p:spPr>
      </p:pic>
      <p:pic>
        <p:nvPicPr>
          <p:cNvPr id="16" name="图片 15">
            <a:extLst>
              <a:ext uri="{FF2B5EF4-FFF2-40B4-BE49-F238E27FC236}">
                <a16:creationId xmlns:a16="http://schemas.microsoft.com/office/drawing/2014/main" id="{9E57F297-2C08-47F5-AAB3-710FBD4BCA02}"/>
              </a:ext>
            </a:extLst>
          </p:cNvPr>
          <p:cNvPicPr>
            <a:picLocks noChangeAspect="1"/>
          </p:cNvPicPr>
          <p:nvPr/>
        </p:nvPicPr>
        <p:blipFill>
          <a:blip r:embed="rId9"/>
          <a:stretch>
            <a:fillRect/>
          </a:stretch>
        </p:blipFill>
        <p:spPr>
          <a:xfrm>
            <a:off x="7278078" y="1961714"/>
            <a:ext cx="1057275" cy="800100"/>
          </a:xfrm>
          <a:prstGeom prst="rect">
            <a:avLst/>
          </a:prstGeom>
        </p:spPr>
      </p:pic>
      <p:pic>
        <p:nvPicPr>
          <p:cNvPr id="21" name="图片 20">
            <a:extLst>
              <a:ext uri="{FF2B5EF4-FFF2-40B4-BE49-F238E27FC236}">
                <a16:creationId xmlns:a16="http://schemas.microsoft.com/office/drawing/2014/main" id="{B61363E9-BFD8-4353-B17D-65C690502445}"/>
              </a:ext>
            </a:extLst>
          </p:cNvPr>
          <p:cNvPicPr>
            <a:picLocks noChangeAspect="1"/>
          </p:cNvPicPr>
          <p:nvPr/>
        </p:nvPicPr>
        <p:blipFill>
          <a:blip r:embed="rId10"/>
          <a:stretch>
            <a:fillRect/>
          </a:stretch>
        </p:blipFill>
        <p:spPr>
          <a:xfrm>
            <a:off x="3083704" y="2666348"/>
            <a:ext cx="1488296" cy="831393"/>
          </a:xfrm>
          <a:prstGeom prst="rect">
            <a:avLst/>
          </a:prstGeom>
        </p:spPr>
      </p:pic>
      <p:pic>
        <p:nvPicPr>
          <p:cNvPr id="31" name="图片 30">
            <a:extLst>
              <a:ext uri="{FF2B5EF4-FFF2-40B4-BE49-F238E27FC236}">
                <a16:creationId xmlns:a16="http://schemas.microsoft.com/office/drawing/2014/main" id="{1CA5F565-903E-491A-A32A-5B0BB4F38FB4}"/>
              </a:ext>
            </a:extLst>
          </p:cNvPr>
          <p:cNvPicPr>
            <a:picLocks noChangeAspect="1"/>
          </p:cNvPicPr>
          <p:nvPr/>
        </p:nvPicPr>
        <p:blipFill>
          <a:blip r:embed="rId11"/>
          <a:stretch>
            <a:fillRect/>
          </a:stretch>
        </p:blipFill>
        <p:spPr>
          <a:xfrm>
            <a:off x="1293185" y="3431859"/>
            <a:ext cx="5477906" cy="2834870"/>
          </a:xfrm>
          <a:prstGeom prst="rect">
            <a:avLst/>
          </a:prstGeom>
        </p:spPr>
      </p:pic>
    </p:spTree>
    <p:extLst>
      <p:ext uri="{BB962C8B-B14F-4D97-AF65-F5344CB8AC3E}">
        <p14:creationId xmlns:p14="http://schemas.microsoft.com/office/powerpoint/2010/main" val="208444246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5AF1D3AC-42DD-47BD-BCCB-32E340291EC7}"/>
              </a:ext>
            </a:extLst>
          </p:cNvPr>
          <p:cNvPicPr>
            <a:picLocks noChangeAspect="1"/>
          </p:cNvPicPr>
          <p:nvPr/>
        </p:nvPicPr>
        <p:blipFill>
          <a:blip r:embed="rId3"/>
          <a:stretch>
            <a:fillRect/>
          </a:stretch>
        </p:blipFill>
        <p:spPr>
          <a:xfrm>
            <a:off x="0" y="76200"/>
            <a:ext cx="9144000" cy="6705600"/>
          </a:xfrm>
          <a:prstGeom prst="rect">
            <a:avLst/>
          </a:prstGeom>
        </p:spPr>
      </p:pic>
      <mc:AlternateContent xmlns:mc="http://schemas.openxmlformats.org/markup-compatibility/2006" xmlns:a14="http://schemas.microsoft.com/office/drawing/2010/main">
        <mc:Choice Requires="a14">
          <p:sp>
            <p:nvSpPr>
              <p:cNvPr id="25" name="TextBox 24"/>
              <p:cNvSpPr txBox="1"/>
              <p:nvPr/>
            </p:nvSpPr>
            <p:spPr>
              <a:xfrm>
                <a:off x="241647" y="332656"/>
                <a:ext cx="3106217" cy="394723"/>
              </a:xfrm>
              <a:prstGeom prst="rect">
                <a:avLst/>
              </a:prstGeom>
              <a:noFill/>
            </p:spPr>
            <p:txBody>
              <a:bodyPr vert="horz" wrap="square" lIns="0" tIns="0" rIns="0" bIns="0" rtlCol="0">
                <a:spAutoFit/>
              </a:bodyPr>
              <a:lstStyle/>
              <a:p>
                <a:pPr>
                  <a:lnSpc>
                    <a:spcPts val="2687"/>
                  </a:lnSpc>
                </a:pPr>
                <a:r>
                  <a:rPr lang="zh-CN" altLang="en-US" sz="2796" dirty="0">
                    <a:solidFill>
                      <a:srgbClr val="000000"/>
                    </a:solidFill>
                    <a:latin typeface="幼圆"/>
                  </a:rPr>
                  <a:t>神经单元误差</a:t>
                </a:r>
                <a14:m>
                  <m:oMath xmlns:m="http://schemas.openxmlformats.org/officeDocument/2006/math">
                    <m:sSubSup>
                      <m:sSubSupPr>
                        <m:ctrlPr>
                          <a:rPr lang="en-US" altLang="zh-CN" sz="2796" i="1" smtClean="0">
                            <a:solidFill>
                              <a:srgbClr val="000000"/>
                            </a:solidFill>
                            <a:latin typeface="Cambria Math" panose="02040503050406030204" pitchFamily="18" charset="0"/>
                          </a:rPr>
                        </m:ctrlPr>
                      </m:sSubSupPr>
                      <m:e>
                        <m:r>
                          <a:rPr lang="zh-CN" altLang="en-US" sz="2796" i="1" smtClean="0">
                            <a:solidFill>
                              <a:srgbClr val="000000"/>
                            </a:solidFill>
                            <a:latin typeface="Cambria Math" panose="02040503050406030204" pitchFamily="18" charset="0"/>
                          </a:rPr>
                          <m:t>𝛿</m:t>
                        </m:r>
                      </m:e>
                      <m:sub>
                        <m:r>
                          <a:rPr lang="en-US" altLang="zh-CN" sz="2796" b="0" i="1" smtClean="0">
                            <a:solidFill>
                              <a:srgbClr val="000000"/>
                            </a:solidFill>
                            <a:latin typeface="Cambria Math" panose="02040503050406030204" pitchFamily="18" charset="0"/>
                          </a:rPr>
                          <m:t>𝑗</m:t>
                        </m:r>
                      </m:sub>
                      <m:sup>
                        <m:r>
                          <a:rPr lang="en-US" altLang="zh-CN" sz="2796" b="0" i="1" smtClean="0">
                            <a:solidFill>
                              <a:srgbClr val="000000"/>
                            </a:solidFill>
                            <a:latin typeface="Cambria Math" panose="02040503050406030204" pitchFamily="18" charset="0"/>
                          </a:rPr>
                          <m:t>𝑙</m:t>
                        </m:r>
                      </m:sup>
                    </m:sSubSup>
                  </m:oMath>
                </a14:m>
                <a:endParaRPr lang="zh-CN" altLang="en-US" sz="2796" dirty="0">
                  <a:solidFill>
                    <a:srgbClr val="000000"/>
                  </a:solidFill>
                  <a:latin typeface="幼圆"/>
                </a:endParaRPr>
              </a:p>
            </p:txBody>
          </p:sp>
        </mc:Choice>
        <mc:Fallback xmlns="">
          <p:sp>
            <p:nvSpPr>
              <p:cNvPr id="25" name="TextBox 24"/>
              <p:cNvSpPr txBox="1">
                <a:spLocks noRot="1" noChangeAspect="1" noMove="1" noResize="1" noEditPoints="1" noAdjustHandles="1" noChangeArrowheads="1" noChangeShapeType="1" noTextEdit="1"/>
              </p:cNvSpPr>
              <p:nvPr/>
            </p:nvSpPr>
            <p:spPr>
              <a:xfrm>
                <a:off x="241647" y="332656"/>
                <a:ext cx="3106217" cy="394723"/>
              </a:xfrm>
              <a:prstGeom prst="rect">
                <a:avLst/>
              </a:prstGeom>
              <a:blipFill>
                <a:blip r:embed="rId4"/>
                <a:stretch>
                  <a:fillRect l="-7073" t="-59375" b="-32813"/>
                </a:stretch>
              </a:blipFill>
            </p:spPr>
            <p:txBody>
              <a:bodyPr/>
              <a:lstStyle/>
              <a:p>
                <a:r>
                  <a:rPr lang="zh-CN" altLang="en-US">
                    <a:noFill/>
                  </a:rPr>
                  <a:t> </a:t>
                </a:r>
              </a:p>
            </p:txBody>
          </p:sp>
        </mc:Fallback>
      </mc:AlternateContent>
      <p:sp>
        <p:nvSpPr>
          <p:cNvPr id="3" name="灯片编号占位符 2"/>
          <p:cNvSpPr>
            <a:spLocks noGrp="1"/>
          </p:cNvSpPr>
          <p:nvPr>
            <p:ph type="sldNum" sz="quarter" idx="12"/>
          </p:nvPr>
        </p:nvSpPr>
        <p:spPr/>
        <p:txBody>
          <a:bodyPr/>
          <a:lstStyle/>
          <a:p>
            <a:fld id="{33EDA0CF-E687-4F94-BAB7-F9F852428243}" type="slidenum">
              <a:rPr lang="zh-CN" altLang="en-US" smtClean="0"/>
              <a:pPr/>
              <a:t>76</a:t>
            </a:fld>
            <a:endParaRPr lang="zh-CN" altLang="en-US"/>
          </a:p>
        </p:txBody>
      </p:sp>
      <p:pic>
        <p:nvPicPr>
          <p:cNvPr id="4" name="图片 3">
            <a:extLst>
              <a:ext uri="{FF2B5EF4-FFF2-40B4-BE49-F238E27FC236}">
                <a16:creationId xmlns:a16="http://schemas.microsoft.com/office/drawing/2014/main" id="{3FCB7E9E-79FF-4ADD-9967-0928D4372ACB}"/>
              </a:ext>
            </a:extLst>
          </p:cNvPr>
          <p:cNvPicPr>
            <a:picLocks noChangeAspect="1"/>
          </p:cNvPicPr>
          <p:nvPr/>
        </p:nvPicPr>
        <p:blipFill>
          <a:blip r:embed="rId5"/>
          <a:stretch>
            <a:fillRect/>
          </a:stretch>
        </p:blipFill>
        <p:spPr>
          <a:xfrm>
            <a:off x="1187624" y="943403"/>
            <a:ext cx="5365576" cy="1122212"/>
          </a:xfrm>
          <a:prstGeom prst="rect">
            <a:avLst/>
          </a:prstGeom>
        </p:spPr>
      </p:pic>
      <p:pic>
        <p:nvPicPr>
          <p:cNvPr id="7" name="图片 6">
            <a:extLst>
              <a:ext uri="{FF2B5EF4-FFF2-40B4-BE49-F238E27FC236}">
                <a16:creationId xmlns:a16="http://schemas.microsoft.com/office/drawing/2014/main" id="{FE68E732-714B-4F0E-A6AA-F3D42D75FDDA}"/>
              </a:ext>
            </a:extLst>
          </p:cNvPr>
          <p:cNvPicPr>
            <a:picLocks noChangeAspect="1"/>
          </p:cNvPicPr>
          <p:nvPr/>
        </p:nvPicPr>
        <p:blipFill>
          <a:blip r:embed="rId6"/>
          <a:stretch>
            <a:fillRect/>
          </a:stretch>
        </p:blipFill>
        <p:spPr>
          <a:xfrm>
            <a:off x="85680" y="2124464"/>
            <a:ext cx="8895193" cy="2875553"/>
          </a:xfrm>
          <a:prstGeom prst="rect">
            <a:avLst/>
          </a:prstGeom>
        </p:spPr>
      </p:pic>
    </p:spTree>
    <p:extLst>
      <p:ext uri="{BB962C8B-B14F-4D97-AF65-F5344CB8AC3E}">
        <p14:creationId xmlns:p14="http://schemas.microsoft.com/office/powerpoint/2010/main" val="2139779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a:extLst>
              <a:ext uri="{FF2B5EF4-FFF2-40B4-BE49-F238E27FC236}">
                <a16:creationId xmlns:a16="http://schemas.microsoft.com/office/drawing/2014/main" id="{D49DE805-A2FC-4063-A928-141B5E5CDCA6}"/>
              </a:ext>
            </a:extLst>
          </p:cNvPr>
          <p:cNvPicPr>
            <a:picLocks noChangeAspect="1"/>
          </p:cNvPicPr>
          <p:nvPr/>
        </p:nvPicPr>
        <p:blipFill>
          <a:blip r:embed="rId3"/>
          <a:stretch>
            <a:fillRect/>
          </a:stretch>
        </p:blipFill>
        <p:spPr>
          <a:xfrm>
            <a:off x="0" y="76200"/>
            <a:ext cx="9144000" cy="6705600"/>
          </a:xfrm>
          <a:prstGeom prst="rect">
            <a:avLst/>
          </a:prstGeom>
        </p:spPr>
      </p:pic>
      <mc:AlternateContent xmlns:mc="http://schemas.openxmlformats.org/markup-compatibility/2006" xmlns:a14="http://schemas.microsoft.com/office/drawing/2010/main">
        <mc:Choice Requires="a14">
          <p:sp>
            <p:nvSpPr>
              <p:cNvPr id="25" name="TextBox 24"/>
              <p:cNvSpPr txBox="1"/>
              <p:nvPr/>
            </p:nvSpPr>
            <p:spPr>
              <a:xfrm>
                <a:off x="241647" y="332656"/>
                <a:ext cx="3106217" cy="394723"/>
              </a:xfrm>
              <a:prstGeom prst="rect">
                <a:avLst/>
              </a:prstGeom>
              <a:noFill/>
            </p:spPr>
            <p:txBody>
              <a:bodyPr vert="horz" wrap="square" lIns="0" tIns="0" rIns="0" bIns="0" rtlCol="0">
                <a:spAutoFit/>
              </a:bodyPr>
              <a:lstStyle/>
              <a:p>
                <a:pPr>
                  <a:lnSpc>
                    <a:spcPts val="2687"/>
                  </a:lnSpc>
                </a:pPr>
                <a:r>
                  <a:rPr lang="zh-CN" altLang="en-US" sz="2796" dirty="0">
                    <a:solidFill>
                      <a:srgbClr val="000000"/>
                    </a:solidFill>
                    <a:latin typeface="幼圆"/>
                  </a:rPr>
                  <a:t>神经单元误差</a:t>
                </a:r>
                <a14:m>
                  <m:oMath xmlns:m="http://schemas.openxmlformats.org/officeDocument/2006/math">
                    <m:sSubSup>
                      <m:sSubSupPr>
                        <m:ctrlPr>
                          <a:rPr lang="en-US" altLang="zh-CN" sz="2796" i="1" smtClean="0">
                            <a:solidFill>
                              <a:srgbClr val="000000"/>
                            </a:solidFill>
                            <a:latin typeface="Cambria Math" panose="02040503050406030204" pitchFamily="18" charset="0"/>
                          </a:rPr>
                        </m:ctrlPr>
                      </m:sSubSupPr>
                      <m:e>
                        <m:r>
                          <a:rPr lang="zh-CN" altLang="en-US" sz="2796" i="1" smtClean="0">
                            <a:solidFill>
                              <a:srgbClr val="000000"/>
                            </a:solidFill>
                            <a:latin typeface="Cambria Math" panose="02040503050406030204" pitchFamily="18" charset="0"/>
                          </a:rPr>
                          <m:t>𝛿</m:t>
                        </m:r>
                      </m:e>
                      <m:sub>
                        <m:r>
                          <a:rPr lang="en-US" altLang="zh-CN" sz="2796" b="0" i="1" smtClean="0">
                            <a:solidFill>
                              <a:srgbClr val="000000"/>
                            </a:solidFill>
                            <a:latin typeface="Cambria Math" panose="02040503050406030204" pitchFamily="18" charset="0"/>
                          </a:rPr>
                          <m:t>𝑗</m:t>
                        </m:r>
                      </m:sub>
                      <m:sup>
                        <m:r>
                          <a:rPr lang="en-US" altLang="zh-CN" sz="2796" b="0" i="1" smtClean="0">
                            <a:solidFill>
                              <a:srgbClr val="000000"/>
                            </a:solidFill>
                            <a:latin typeface="Cambria Math" panose="02040503050406030204" pitchFamily="18" charset="0"/>
                          </a:rPr>
                          <m:t>𝑙</m:t>
                        </m:r>
                      </m:sup>
                    </m:sSubSup>
                  </m:oMath>
                </a14:m>
                <a:endParaRPr lang="zh-CN" altLang="en-US" sz="2796" dirty="0">
                  <a:solidFill>
                    <a:srgbClr val="000000"/>
                  </a:solidFill>
                  <a:latin typeface="幼圆"/>
                </a:endParaRPr>
              </a:p>
            </p:txBody>
          </p:sp>
        </mc:Choice>
        <mc:Fallback xmlns="">
          <p:sp>
            <p:nvSpPr>
              <p:cNvPr id="25" name="TextBox 24"/>
              <p:cNvSpPr txBox="1">
                <a:spLocks noRot="1" noChangeAspect="1" noMove="1" noResize="1" noEditPoints="1" noAdjustHandles="1" noChangeArrowheads="1" noChangeShapeType="1" noTextEdit="1"/>
              </p:cNvSpPr>
              <p:nvPr/>
            </p:nvSpPr>
            <p:spPr>
              <a:xfrm>
                <a:off x="241647" y="332656"/>
                <a:ext cx="3106217" cy="394723"/>
              </a:xfrm>
              <a:prstGeom prst="rect">
                <a:avLst/>
              </a:prstGeom>
              <a:blipFill>
                <a:blip r:embed="rId4"/>
                <a:stretch>
                  <a:fillRect l="-7073" t="-59375" b="-32813"/>
                </a:stretch>
              </a:blipFill>
            </p:spPr>
            <p:txBody>
              <a:bodyPr/>
              <a:lstStyle/>
              <a:p>
                <a:r>
                  <a:rPr lang="zh-CN" altLang="en-US">
                    <a:noFill/>
                  </a:rPr>
                  <a:t> </a:t>
                </a:r>
              </a:p>
            </p:txBody>
          </p:sp>
        </mc:Fallback>
      </mc:AlternateContent>
      <p:sp>
        <p:nvSpPr>
          <p:cNvPr id="3" name="灯片编号占位符 2"/>
          <p:cNvSpPr>
            <a:spLocks noGrp="1"/>
          </p:cNvSpPr>
          <p:nvPr>
            <p:ph type="sldNum" sz="quarter" idx="12"/>
          </p:nvPr>
        </p:nvSpPr>
        <p:spPr/>
        <p:txBody>
          <a:bodyPr/>
          <a:lstStyle/>
          <a:p>
            <a:fld id="{33EDA0CF-E687-4F94-BAB7-F9F852428243}" type="slidenum">
              <a:rPr lang="zh-CN" altLang="en-US" smtClean="0"/>
              <a:pPr/>
              <a:t>77</a:t>
            </a:fld>
            <a:endParaRPr lang="zh-CN" altLang="en-US"/>
          </a:p>
        </p:txBody>
      </p:sp>
      <p:pic>
        <p:nvPicPr>
          <p:cNvPr id="4" name="图片 3">
            <a:extLst>
              <a:ext uri="{FF2B5EF4-FFF2-40B4-BE49-F238E27FC236}">
                <a16:creationId xmlns:a16="http://schemas.microsoft.com/office/drawing/2014/main" id="{3FCB7E9E-79FF-4ADD-9967-0928D4372ACB}"/>
              </a:ext>
            </a:extLst>
          </p:cNvPr>
          <p:cNvPicPr>
            <a:picLocks noChangeAspect="1"/>
          </p:cNvPicPr>
          <p:nvPr/>
        </p:nvPicPr>
        <p:blipFill>
          <a:blip r:embed="rId5"/>
          <a:stretch>
            <a:fillRect/>
          </a:stretch>
        </p:blipFill>
        <p:spPr>
          <a:xfrm>
            <a:off x="1005639" y="2004694"/>
            <a:ext cx="6227742" cy="1302534"/>
          </a:xfrm>
          <a:prstGeom prst="rect">
            <a:avLst/>
          </a:prstGeom>
        </p:spPr>
      </p:pic>
      <p:pic>
        <p:nvPicPr>
          <p:cNvPr id="2" name="图片 1">
            <a:extLst>
              <a:ext uri="{FF2B5EF4-FFF2-40B4-BE49-F238E27FC236}">
                <a16:creationId xmlns:a16="http://schemas.microsoft.com/office/drawing/2014/main" id="{F7F1D3A3-3ED3-4D1D-9A0A-DB3175110E3E}"/>
              </a:ext>
            </a:extLst>
          </p:cNvPr>
          <p:cNvPicPr>
            <a:picLocks noChangeAspect="1"/>
          </p:cNvPicPr>
          <p:nvPr/>
        </p:nvPicPr>
        <p:blipFill>
          <a:blip r:embed="rId6"/>
          <a:stretch>
            <a:fillRect/>
          </a:stretch>
        </p:blipFill>
        <p:spPr>
          <a:xfrm>
            <a:off x="3975494" y="870702"/>
            <a:ext cx="1987004" cy="1109982"/>
          </a:xfrm>
          <a:prstGeom prst="rect">
            <a:avLst/>
          </a:prstGeom>
        </p:spPr>
      </p:pic>
      <p:pic>
        <p:nvPicPr>
          <p:cNvPr id="5" name="图片 4">
            <a:extLst>
              <a:ext uri="{FF2B5EF4-FFF2-40B4-BE49-F238E27FC236}">
                <a16:creationId xmlns:a16="http://schemas.microsoft.com/office/drawing/2014/main" id="{D1765837-AA37-4A5A-AF37-8E5B3E7037D5}"/>
              </a:ext>
            </a:extLst>
          </p:cNvPr>
          <p:cNvPicPr>
            <a:picLocks noChangeAspect="1"/>
          </p:cNvPicPr>
          <p:nvPr/>
        </p:nvPicPr>
        <p:blipFill>
          <a:blip r:embed="rId7"/>
          <a:stretch>
            <a:fillRect/>
          </a:stretch>
        </p:blipFill>
        <p:spPr>
          <a:xfrm>
            <a:off x="1678490" y="822074"/>
            <a:ext cx="1906416" cy="1172188"/>
          </a:xfrm>
          <a:prstGeom prst="rect">
            <a:avLst/>
          </a:prstGeom>
        </p:spPr>
      </p:pic>
      <p:pic>
        <p:nvPicPr>
          <p:cNvPr id="10" name="图片 9">
            <a:extLst>
              <a:ext uri="{FF2B5EF4-FFF2-40B4-BE49-F238E27FC236}">
                <a16:creationId xmlns:a16="http://schemas.microsoft.com/office/drawing/2014/main" id="{8D06C1E5-6555-4825-9090-59D84A48D7DC}"/>
              </a:ext>
            </a:extLst>
          </p:cNvPr>
          <p:cNvPicPr>
            <a:picLocks noChangeAspect="1"/>
          </p:cNvPicPr>
          <p:nvPr/>
        </p:nvPicPr>
        <p:blipFill>
          <a:blip r:embed="rId8"/>
          <a:stretch>
            <a:fillRect/>
          </a:stretch>
        </p:blipFill>
        <p:spPr>
          <a:xfrm>
            <a:off x="1163406" y="3875339"/>
            <a:ext cx="6374707" cy="1228685"/>
          </a:xfrm>
          <a:prstGeom prst="rect">
            <a:avLst/>
          </a:prstGeom>
        </p:spPr>
      </p:pic>
      <p:sp>
        <p:nvSpPr>
          <p:cNvPr id="11" name="箭头: 下 10">
            <a:extLst>
              <a:ext uri="{FF2B5EF4-FFF2-40B4-BE49-F238E27FC236}">
                <a16:creationId xmlns:a16="http://schemas.microsoft.com/office/drawing/2014/main" id="{EF0AF63F-841D-43F7-8338-4A367FBE6815}"/>
              </a:ext>
            </a:extLst>
          </p:cNvPr>
          <p:cNvSpPr/>
          <p:nvPr/>
        </p:nvSpPr>
        <p:spPr>
          <a:xfrm>
            <a:off x="3831478" y="3418660"/>
            <a:ext cx="288032" cy="48933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mc:Choice xmlns:a14="http://schemas.microsoft.com/office/drawing/2010/main" Requires="a14">
          <p:sp>
            <p:nvSpPr>
              <p:cNvPr id="12" name="TextBox 24">
                <a:extLst>
                  <a:ext uri="{FF2B5EF4-FFF2-40B4-BE49-F238E27FC236}">
                    <a16:creationId xmlns:a16="http://schemas.microsoft.com/office/drawing/2014/main" id="{2E09F37B-7A80-4996-AF50-6148E4D8FFBB}"/>
                  </a:ext>
                </a:extLst>
              </p:cNvPr>
              <p:cNvSpPr txBox="1"/>
              <p:nvPr/>
            </p:nvSpPr>
            <p:spPr>
              <a:xfrm>
                <a:off x="421159" y="5268521"/>
                <a:ext cx="8722841" cy="461665"/>
              </a:xfrm>
              <a:prstGeom prst="rect">
                <a:avLst/>
              </a:prstGeom>
              <a:noFill/>
            </p:spPr>
            <p:txBody>
              <a:bodyPr vert="horz" wrap="square" lIns="0" tIns="0" rIns="0" bIns="0" rtlCol="0">
                <a:spAutoFit/>
              </a:bodyPr>
              <a:lstStyle/>
              <a:p>
                <a:pPr>
                  <a:lnSpc>
                    <a:spcPts val="3600"/>
                  </a:lnSpc>
                </a:pPr>
                <a14:m>
                  <m:oMath xmlns:m="http://schemas.openxmlformats.org/officeDocument/2006/math">
                    <m:sSubSup>
                      <m:sSubSupPr>
                        <m:ctrlPr>
                          <a:rPr lang="en-US" altLang="zh-CN" sz="2400" i="1">
                            <a:solidFill>
                              <a:srgbClr val="000000"/>
                            </a:solidFill>
                            <a:latin typeface="Cambria Math" panose="02040503050406030204" pitchFamily="18" charset="0"/>
                          </a:rPr>
                        </m:ctrlPr>
                      </m:sSubSupPr>
                      <m:e>
                        <m:r>
                          <a:rPr lang="zh-CN" altLang="en-US" sz="2400" i="1">
                            <a:solidFill>
                              <a:srgbClr val="000000"/>
                            </a:solidFill>
                            <a:latin typeface="Cambria Math" panose="02040503050406030204" pitchFamily="18" charset="0"/>
                          </a:rPr>
                          <m:t>𝛿</m:t>
                        </m:r>
                      </m:e>
                      <m:sub>
                        <m:r>
                          <a:rPr lang="en-US" altLang="zh-CN" sz="2400" i="1">
                            <a:solidFill>
                              <a:srgbClr val="000000"/>
                            </a:solidFill>
                            <a:latin typeface="Cambria Math" panose="02040503050406030204" pitchFamily="18" charset="0"/>
                          </a:rPr>
                          <m:t>𝑗</m:t>
                        </m:r>
                      </m:sub>
                      <m:sup>
                        <m:r>
                          <a:rPr lang="en-US" altLang="zh-CN" sz="2400" i="1">
                            <a:solidFill>
                              <a:srgbClr val="000000"/>
                            </a:solidFill>
                            <a:latin typeface="Cambria Math" panose="02040503050406030204" pitchFamily="18" charset="0"/>
                          </a:rPr>
                          <m:t>𝑙</m:t>
                        </m:r>
                      </m:sup>
                    </m:sSubSup>
                  </m:oMath>
                </a14:m>
                <a:r>
                  <a:rPr lang="zh-CN" altLang="en-US" sz="2400" dirty="0">
                    <a:solidFill>
                      <a:srgbClr val="000000"/>
                    </a:solidFill>
                    <a:latin typeface="幼圆"/>
                  </a:rPr>
                  <a:t>与平方误差</a:t>
                </a:r>
                <a:r>
                  <a:rPr lang="en-US" altLang="zh-CN" sz="2400" dirty="0">
                    <a:solidFill>
                      <a:srgbClr val="000000"/>
                    </a:solidFill>
                    <a:latin typeface="幼圆"/>
                  </a:rPr>
                  <a:t>C </a:t>
                </a:r>
                <a:r>
                  <a:rPr lang="zh-CN" altLang="en-US" sz="2400" dirty="0">
                    <a:solidFill>
                      <a:srgbClr val="000000"/>
                    </a:solidFill>
                    <a:latin typeface="幼圆"/>
                  </a:rPr>
                  <a:t>关于权重和偏置的偏导数就建立起了关系。</a:t>
                </a:r>
              </a:p>
            </p:txBody>
          </p:sp>
        </mc:Choice>
        <mc:Fallback>
          <p:sp>
            <p:nvSpPr>
              <p:cNvPr id="12" name="TextBox 24">
                <a:extLst>
                  <a:ext uri="{FF2B5EF4-FFF2-40B4-BE49-F238E27FC236}">
                    <a16:creationId xmlns:a16="http://schemas.microsoft.com/office/drawing/2014/main" id="{2E09F37B-7A80-4996-AF50-6148E4D8FFBB}"/>
                  </a:ext>
                </a:extLst>
              </p:cNvPr>
              <p:cNvSpPr txBox="1">
                <a:spLocks noRot="1" noChangeAspect="1" noMove="1" noResize="1" noEditPoints="1" noAdjustHandles="1" noChangeArrowheads="1" noChangeShapeType="1" noTextEdit="1"/>
              </p:cNvSpPr>
              <p:nvPr/>
            </p:nvSpPr>
            <p:spPr>
              <a:xfrm>
                <a:off x="421159" y="5268521"/>
                <a:ext cx="8722841" cy="461665"/>
              </a:xfrm>
              <a:prstGeom prst="rect">
                <a:avLst/>
              </a:prstGeom>
              <a:blipFill>
                <a:blip r:embed="rId9"/>
                <a:stretch>
                  <a:fillRect t="-14474" b="-2500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614287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BA31CE07-129A-4F51-9C76-0BAB2C097548}"/>
              </a:ext>
            </a:extLst>
          </p:cNvPr>
          <p:cNvPicPr>
            <a:picLocks noChangeAspect="1"/>
          </p:cNvPicPr>
          <p:nvPr/>
        </p:nvPicPr>
        <p:blipFill>
          <a:blip r:embed="rId3"/>
          <a:stretch>
            <a:fillRect/>
          </a:stretch>
        </p:blipFill>
        <p:spPr>
          <a:xfrm>
            <a:off x="0" y="76200"/>
            <a:ext cx="9144000" cy="6705600"/>
          </a:xfrm>
          <a:prstGeom prst="rect">
            <a:avLst/>
          </a:prstGeom>
        </p:spPr>
      </p:pic>
      <p:sp>
        <p:nvSpPr>
          <p:cNvPr id="25" name="TextBox 24"/>
          <p:cNvSpPr txBox="1"/>
          <p:nvPr/>
        </p:nvSpPr>
        <p:spPr>
          <a:xfrm>
            <a:off x="241647" y="332656"/>
            <a:ext cx="5054146" cy="346249"/>
          </a:xfrm>
          <a:prstGeom prst="rect">
            <a:avLst/>
          </a:prstGeom>
          <a:noFill/>
        </p:spPr>
        <p:txBody>
          <a:bodyPr vert="horz" wrap="square" lIns="0" tIns="0" rIns="0" bIns="0" rtlCol="0">
            <a:spAutoFit/>
          </a:bodyPr>
          <a:lstStyle/>
          <a:p>
            <a:pPr>
              <a:lnSpc>
                <a:spcPts val="2687"/>
              </a:lnSpc>
            </a:pPr>
            <a:r>
              <a:rPr lang="zh-CN" altLang="en-US" sz="2796" dirty="0">
                <a:solidFill>
                  <a:srgbClr val="000000"/>
                </a:solidFill>
                <a:latin typeface="幼圆"/>
              </a:rPr>
              <a:t>神经网络和误差反向传播法</a:t>
            </a:r>
          </a:p>
        </p:txBody>
      </p:sp>
      <p:sp>
        <p:nvSpPr>
          <p:cNvPr id="3" name="灯片编号占位符 2"/>
          <p:cNvSpPr>
            <a:spLocks noGrp="1"/>
          </p:cNvSpPr>
          <p:nvPr>
            <p:ph type="sldNum" sz="quarter" idx="12"/>
          </p:nvPr>
        </p:nvSpPr>
        <p:spPr/>
        <p:txBody>
          <a:bodyPr/>
          <a:lstStyle/>
          <a:p>
            <a:fld id="{33EDA0CF-E687-4F94-BAB7-F9F852428243}" type="slidenum">
              <a:rPr lang="zh-CN" altLang="en-US" smtClean="0"/>
              <a:pPr/>
              <a:t>78</a:t>
            </a:fld>
            <a:endParaRPr lang="zh-CN" altLang="en-US"/>
          </a:p>
        </p:txBody>
      </p:sp>
      <p:pic>
        <p:nvPicPr>
          <p:cNvPr id="6" name="图片 5">
            <a:extLst>
              <a:ext uri="{FF2B5EF4-FFF2-40B4-BE49-F238E27FC236}">
                <a16:creationId xmlns:a16="http://schemas.microsoft.com/office/drawing/2014/main" id="{5EA107FC-38CB-4002-91E9-F9AA388814FD}"/>
              </a:ext>
            </a:extLst>
          </p:cNvPr>
          <p:cNvPicPr>
            <a:picLocks noChangeAspect="1"/>
          </p:cNvPicPr>
          <p:nvPr/>
        </p:nvPicPr>
        <p:blipFill>
          <a:blip r:embed="rId4"/>
          <a:stretch>
            <a:fillRect/>
          </a:stretch>
        </p:blipFill>
        <p:spPr>
          <a:xfrm>
            <a:off x="899592" y="1820552"/>
            <a:ext cx="5328592" cy="1027053"/>
          </a:xfrm>
          <a:prstGeom prst="rect">
            <a:avLst/>
          </a:prstGeom>
        </p:spPr>
      </p:pic>
      <p:pic>
        <p:nvPicPr>
          <p:cNvPr id="7" name="图片 6">
            <a:extLst>
              <a:ext uri="{FF2B5EF4-FFF2-40B4-BE49-F238E27FC236}">
                <a16:creationId xmlns:a16="http://schemas.microsoft.com/office/drawing/2014/main" id="{E6AED388-31E9-45F1-B8C1-BEB916DCE162}"/>
              </a:ext>
            </a:extLst>
          </p:cNvPr>
          <p:cNvPicPr>
            <a:picLocks noChangeAspect="1"/>
          </p:cNvPicPr>
          <p:nvPr/>
        </p:nvPicPr>
        <p:blipFill>
          <a:blip r:embed="rId5"/>
          <a:stretch>
            <a:fillRect/>
          </a:stretch>
        </p:blipFill>
        <p:spPr>
          <a:xfrm>
            <a:off x="1143441" y="812440"/>
            <a:ext cx="3477986" cy="1008112"/>
          </a:xfrm>
          <a:prstGeom prst="rect">
            <a:avLst/>
          </a:prstGeom>
        </p:spPr>
      </p:pic>
      <p:pic>
        <p:nvPicPr>
          <p:cNvPr id="9" name="图片 8">
            <a:extLst>
              <a:ext uri="{FF2B5EF4-FFF2-40B4-BE49-F238E27FC236}">
                <a16:creationId xmlns:a16="http://schemas.microsoft.com/office/drawing/2014/main" id="{F1AC698A-0A42-4336-A37C-678CE57BF7D6}"/>
              </a:ext>
            </a:extLst>
          </p:cNvPr>
          <p:cNvPicPr>
            <a:picLocks noChangeAspect="1"/>
          </p:cNvPicPr>
          <p:nvPr/>
        </p:nvPicPr>
        <p:blipFill>
          <a:blip r:embed="rId6"/>
          <a:stretch>
            <a:fillRect/>
          </a:stretch>
        </p:blipFill>
        <p:spPr>
          <a:xfrm>
            <a:off x="740066" y="3652711"/>
            <a:ext cx="4212796" cy="1150045"/>
          </a:xfrm>
          <a:prstGeom prst="rect">
            <a:avLst/>
          </a:prstGeom>
        </p:spPr>
      </p:pic>
      <mc:AlternateContent xmlns:mc="http://schemas.openxmlformats.org/markup-compatibility/2006">
        <mc:Choice xmlns:a14="http://schemas.microsoft.com/office/drawing/2010/main" Requires="a14">
          <p:sp>
            <p:nvSpPr>
              <p:cNvPr id="15" name="TextBox 24">
                <a:extLst>
                  <a:ext uri="{FF2B5EF4-FFF2-40B4-BE49-F238E27FC236}">
                    <a16:creationId xmlns:a16="http://schemas.microsoft.com/office/drawing/2014/main" id="{287095A9-114E-4213-995A-6BB0165BEB40}"/>
                  </a:ext>
                </a:extLst>
              </p:cNvPr>
              <p:cNvSpPr txBox="1"/>
              <p:nvPr/>
            </p:nvSpPr>
            <p:spPr>
              <a:xfrm>
                <a:off x="210579" y="3116758"/>
                <a:ext cx="8722841" cy="461665"/>
              </a:xfrm>
              <a:prstGeom prst="rect">
                <a:avLst/>
              </a:prstGeom>
              <a:noFill/>
            </p:spPr>
            <p:txBody>
              <a:bodyPr vert="horz" wrap="square" lIns="0" tIns="0" rIns="0" bIns="0" rtlCol="0">
                <a:spAutoFit/>
              </a:bodyPr>
              <a:lstStyle/>
              <a:p>
                <a:pPr>
                  <a:lnSpc>
                    <a:spcPts val="3600"/>
                  </a:lnSpc>
                </a:pPr>
                <a14:m>
                  <m:oMath xmlns:m="http://schemas.openxmlformats.org/officeDocument/2006/math">
                    <m:sSubSup>
                      <m:sSubSupPr>
                        <m:ctrlPr>
                          <a:rPr lang="en-US" altLang="zh-CN" sz="2400" i="1">
                            <a:solidFill>
                              <a:srgbClr val="000000"/>
                            </a:solidFill>
                            <a:latin typeface="Cambria Math" panose="02040503050406030204" pitchFamily="18" charset="0"/>
                          </a:rPr>
                        </m:ctrlPr>
                      </m:sSubSupPr>
                      <m:e>
                        <m:r>
                          <a:rPr lang="zh-CN" altLang="en-US" sz="2400" i="1">
                            <a:solidFill>
                              <a:srgbClr val="000000"/>
                            </a:solidFill>
                            <a:latin typeface="Cambria Math" panose="02040503050406030204" pitchFamily="18" charset="0"/>
                          </a:rPr>
                          <m:t>怎么求</m:t>
                        </m:r>
                        <m:r>
                          <a:rPr lang="zh-CN" altLang="en-US" sz="2400" i="1">
                            <a:solidFill>
                              <a:srgbClr val="000000"/>
                            </a:solidFill>
                            <a:latin typeface="Cambria Math" panose="02040503050406030204" pitchFamily="18" charset="0"/>
                          </a:rPr>
                          <m:t>𝛿</m:t>
                        </m:r>
                      </m:e>
                      <m:sub>
                        <m:r>
                          <a:rPr lang="en-US" altLang="zh-CN" sz="2400" i="1">
                            <a:solidFill>
                              <a:srgbClr val="000000"/>
                            </a:solidFill>
                            <a:latin typeface="Cambria Math" panose="02040503050406030204" pitchFamily="18" charset="0"/>
                          </a:rPr>
                          <m:t>𝑗</m:t>
                        </m:r>
                      </m:sub>
                      <m:sup>
                        <m:r>
                          <a:rPr lang="en-US" altLang="zh-CN" sz="2400" i="1">
                            <a:solidFill>
                              <a:srgbClr val="000000"/>
                            </a:solidFill>
                            <a:latin typeface="Cambria Math" panose="02040503050406030204" pitchFamily="18" charset="0"/>
                          </a:rPr>
                          <m:t>𝑙</m:t>
                        </m:r>
                      </m:sup>
                    </m:sSubSup>
                  </m:oMath>
                </a14:m>
                <a:r>
                  <a:rPr lang="zh-CN" altLang="en-US" sz="2400" dirty="0">
                    <a:solidFill>
                      <a:srgbClr val="000000"/>
                    </a:solidFill>
                    <a:latin typeface="幼圆"/>
                  </a:rPr>
                  <a:t>？  可以利用数列递推关系式。</a:t>
                </a:r>
              </a:p>
            </p:txBody>
          </p:sp>
        </mc:Choice>
        <mc:Fallback>
          <p:sp>
            <p:nvSpPr>
              <p:cNvPr id="15" name="TextBox 24">
                <a:extLst>
                  <a:ext uri="{FF2B5EF4-FFF2-40B4-BE49-F238E27FC236}">
                    <a16:creationId xmlns:a16="http://schemas.microsoft.com/office/drawing/2014/main" id="{287095A9-114E-4213-995A-6BB0165BEB40}"/>
                  </a:ext>
                </a:extLst>
              </p:cNvPr>
              <p:cNvSpPr txBox="1">
                <a:spLocks noRot="1" noChangeAspect="1" noMove="1" noResize="1" noEditPoints="1" noAdjustHandles="1" noChangeArrowheads="1" noChangeShapeType="1" noTextEdit="1"/>
              </p:cNvSpPr>
              <p:nvPr/>
            </p:nvSpPr>
            <p:spPr>
              <a:xfrm>
                <a:off x="210579" y="3116758"/>
                <a:ext cx="8722841" cy="461665"/>
              </a:xfrm>
              <a:prstGeom prst="rect">
                <a:avLst/>
              </a:prstGeom>
              <a:blipFill>
                <a:blip r:embed="rId7"/>
                <a:stretch>
                  <a:fillRect t="-14474" b="-25000"/>
                </a:stretch>
              </a:blipFill>
            </p:spPr>
            <p:txBody>
              <a:bodyPr/>
              <a:lstStyle/>
              <a:p>
                <a:r>
                  <a:rPr lang="zh-CN" altLang="en-US">
                    <a:noFill/>
                  </a:rPr>
                  <a:t> </a:t>
                </a:r>
              </a:p>
            </p:txBody>
          </p:sp>
        </mc:Fallback>
      </mc:AlternateContent>
      <p:pic>
        <p:nvPicPr>
          <p:cNvPr id="18" name="图片 17">
            <a:extLst>
              <a:ext uri="{FF2B5EF4-FFF2-40B4-BE49-F238E27FC236}">
                <a16:creationId xmlns:a16="http://schemas.microsoft.com/office/drawing/2014/main" id="{90E7F6F1-80BC-4E8B-85F3-38723912A056}"/>
              </a:ext>
            </a:extLst>
          </p:cNvPr>
          <p:cNvPicPr>
            <a:picLocks noChangeAspect="1"/>
          </p:cNvPicPr>
          <p:nvPr/>
        </p:nvPicPr>
        <p:blipFill>
          <a:blip r:embed="rId8"/>
          <a:stretch>
            <a:fillRect/>
          </a:stretch>
        </p:blipFill>
        <p:spPr>
          <a:xfrm>
            <a:off x="5544207" y="3741242"/>
            <a:ext cx="3587129" cy="1884290"/>
          </a:xfrm>
          <a:prstGeom prst="rect">
            <a:avLst/>
          </a:prstGeom>
        </p:spPr>
      </p:pic>
      <p:pic>
        <p:nvPicPr>
          <p:cNvPr id="20" name="图片 19">
            <a:extLst>
              <a:ext uri="{FF2B5EF4-FFF2-40B4-BE49-F238E27FC236}">
                <a16:creationId xmlns:a16="http://schemas.microsoft.com/office/drawing/2014/main" id="{1A989320-CC4C-4504-91BD-B5754C04DC04}"/>
              </a:ext>
            </a:extLst>
          </p:cNvPr>
          <p:cNvPicPr>
            <a:picLocks noChangeAspect="1"/>
          </p:cNvPicPr>
          <p:nvPr/>
        </p:nvPicPr>
        <p:blipFill>
          <a:blip r:embed="rId9"/>
          <a:stretch>
            <a:fillRect/>
          </a:stretch>
        </p:blipFill>
        <p:spPr>
          <a:xfrm>
            <a:off x="1255897" y="4973669"/>
            <a:ext cx="2307991" cy="966698"/>
          </a:xfrm>
          <a:prstGeom prst="rect">
            <a:avLst/>
          </a:prstGeom>
        </p:spPr>
      </p:pic>
    </p:spTree>
    <p:extLst>
      <p:ext uri="{BB962C8B-B14F-4D97-AF65-F5344CB8AC3E}">
        <p14:creationId xmlns:p14="http://schemas.microsoft.com/office/powerpoint/2010/main" val="2050144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BDABBD95-74AC-4FCA-887C-161F32472126}"/>
              </a:ext>
            </a:extLst>
          </p:cNvPr>
          <p:cNvPicPr>
            <a:picLocks noChangeAspect="1"/>
          </p:cNvPicPr>
          <p:nvPr/>
        </p:nvPicPr>
        <p:blipFill>
          <a:blip r:embed="rId3"/>
          <a:stretch>
            <a:fillRect/>
          </a:stretch>
        </p:blipFill>
        <p:spPr>
          <a:xfrm>
            <a:off x="0" y="76200"/>
            <a:ext cx="9144000" cy="6705600"/>
          </a:xfrm>
          <a:prstGeom prst="rect">
            <a:avLst/>
          </a:prstGeom>
        </p:spPr>
      </p:pic>
      <p:sp>
        <p:nvSpPr>
          <p:cNvPr id="25" name="TextBox 24"/>
          <p:cNvSpPr txBox="1"/>
          <p:nvPr/>
        </p:nvSpPr>
        <p:spPr>
          <a:xfrm>
            <a:off x="241647" y="332656"/>
            <a:ext cx="5054146" cy="346249"/>
          </a:xfrm>
          <a:prstGeom prst="rect">
            <a:avLst/>
          </a:prstGeom>
          <a:noFill/>
        </p:spPr>
        <p:txBody>
          <a:bodyPr vert="horz" wrap="square" lIns="0" tIns="0" rIns="0" bIns="0" rtlCol="0">
            <a:spAutoFit/>
          </a:bodyPr>
          <a:lstStyle/>
          <a:p>
            <a:pPr>
              <a:lnSpc>
                <a:spcPts val="2687"/>
              </a:lnSpc>
            </a:pPr>
            <a:r>
              <a:rPr lang="zh-CN" altLang="en-US" sz="2796" dirty="0">
                <a:solidFill>
                  <a:srgbClr val="000000"/>
                </a:solidFill>
                <a:latin typeface="幼圆"/>
              </a:rPr>
              <a:t>神经网络和误差反向传播法</a:t>
            </a:r>
          </a:p>
        </p:txBody>
      </p:sp>
      <p:sp>
        <p:nvSpPr>
          <p:cNvPr id="3" name="灯片编号占位符 2"/>
          <p:cNvSpPr>
            <a:spLocks noGrp="1"/>
          </p:cNvSpPr>
          <p:nvPr>
            <p:ph type="sldNum" sz="quarter" idx="12"/>
          </p:nvPr>
        </p:nvSpPr>
        <p:spPr/>
        <p:txBody>
          <a:bodyPr/>
          <a:lstStyle/>
          <a:p>
            <a:fld id="{33EDA0CF-E687-4F94-BAB7-F9F852428243}" type="slidenum">
              <a:rPr lang="zh-CN" altLang="en-US" smtClean="0"/>
              <a:pPr/>
              <a:t>79</a:t>
            </a:fld>
            <a:endParaRPr lang="zh-CN" altLang="en-US"/>
          </a:p>
        </p:txBody>
      </p:sp>
      <p:pic>
        <p:nvPicPr>
          <p:cNvPr id="9" name="图片 8">
            <a:extLst>
              <a:ext uri="{FF2B5EF4-FFF2-40B4-BE49-F238E27FC236}">
                <a16:creationId xmlns:a16="http://schemas.microsoft.com/office/drawing/2014/main" id="{F1AC698A-0A42-4336-A37C-678CE57BF7D6}"/>
              </a:ext>
            </a:extLst>
          </p:cNvPr>
          <p:cNvPicPr>
            <a:picLocks noChangeAspect="1"/>
          </p:cNvPicPr>
          <p:nvPr/>
        </p:nvPicPr>
        <p:blipFill>
          <a:blip r:embed="rId4"/>
          <a:stretch>
            <a:fillRect/>
          </a:stretch>
        </p:blipFill>
        <p:spPr>
          <a:xfrm>
            <a:off x="755576" y="704655"/>
            <a:ext cx="4212796" cy="1150045"/>
          </a:xfrm>
          <a:prstGeom prst="rect">
            <a:avLst/>
          </a:prstGeom>
        </p:spPr>
      </p:pic>
      <p:pic>
        <p:nvPicPr>
          <p:cNvPr id="20" name="图片 19">
            <a:extLst>
              <a:ext uri="{FF2B5EF4-FFF2-40B4-BE49-F238E27FC236}">
                <a16:creationId xmlns:a16="http://schemas.microsoft.com/office/drawing/2014/main" id="{1A989320-CC4C-4504-91BD-B5754C04DC04}"/>
              </a:ext>
            </a:extLst>
          </p:cNvPr>
          <p:cNvPicPr>
            <a:picLocks noChangeAspect="1"/>
          </p:cNvPicPr>
          <p:nvPr/>
        </p:nvPicPr>
        <p:blipFill>
          <a:blip r:embed="rId5"/>
          <a:stretch>
            <a:fillRect/>
          </a:stretch>
        </p:blipFill>
        <p:spPr>
          <a:xfrm>
            <a:off x="746229" y="1854700"/>
            <a:ext cx="2307991" cy="966698"/>
          </a:xfrm>
          <a:prstGeom prst="rect">
            <a:avLst/>
          </a:prstGeom>
        </p:spPr>
      </p:pic>
      <p:pic>
        <p:nvPicPr>
          <p:cNvPr id="4" name="图片 3">
            <a:extLst>
              <a:ext uri="{FF2B5EF4-FFF2-40B4-BE49-F238E27FC236}">
                <a16:creationId xmlns:a16="http://schemas.microsoft.com/office/drawing/2014/main" id="{CFEEB872-474A-4F09-BF84-A3EDF239A905}"/>
              </a:ext>
            </a:extLst>
          </p:cNvPr>
          <p:cNvPicPr>
            <a:picLocks noChangeAspect="1"/>
          </p:cNvPicPr>
          <p:nvPr/>
        </p:nvPicPr>
        <p:blipFill>
          <a:blip r:embed="rId6"/>
          <a:stretch>
            <a:fillRect/>
          </a:stretch>
        </p:blipFill>
        <p:spPr>
          <a:xfrm>
            <a:off x="220760" y="2780907"/>
            <a:ext cx="1323764" cy="648093"/>
          </a:xfrm>
          <a:prstGeom prst="rect">
            <a:avLst/>
          </a:prstGeom>
        </p:spPr>
      </p:pic>
      <p:pic>
        <p:nvPicPr>
          <p:cNvPr id="8" name="图片 7">
            <a:extLst>
              <a:ext uri="{FF2B5EF4-FFF2-40B4-BE49-F238E27FC236}">
                <a16:creationId xmlns:a16="http://schemas.microsoft.com/office/drawing/2014/main" id="{263B780C-3465-44D1-BDE4-0C0B4A054F0F}"/>
              </a:ext>
            </a:extLst>
          </p:cNvPr>
          <p:cNvPicPr>
            <a:picLocks noChangeAspect="1"/>
          </p:cNvPicPr>
          <p:nvPr/>
        </p:nvPicPr>
        <p:blipFill>
          <a:blip r:embed="rId7"/>
          <a:stretch>
            <a:fillRect/>
          </a:stretch>
        </p:blipFill>
        <p:spPr>
          <a:xfrm>
            <a:off x="2098551" y="2821398"/>
            <a:ext cx="3712285" cy="823626"/>
          </a:xfrm>
          <a:prstGeom prst="rect">
            <a:avLst/>
          </a:prstGeom>
        </p:spPr>
      </p:pic>
      <p:pic>
        <p:nvPicPr>
          <p:cNvPr id="11" name="图片 10">
            <a:extLst>
              <a:ext uri="{FF2B5EF4-FFF2-40B4-BE49-F238E27FC236}">
                <a16:creationId xmlns:a16="http://schemas.microsoft.com/office/drawing/2014/main" id="{5518685A-0A8A-4905-88BC-F4EA03998363}"/>
              </a:ext>
            </a:extLst>
          </p:cNvPr>
          <p:cNvPicPr>
            <a:picLocks noChangeAspect="1"/>
          </p:cNvPicPr>
          <p:nvPr/>
        </p:nvPicPr>
        <p:blipFill>
          <a:blip r:embed="rId8"/>
          <a:stretch>
            <a:fillRect/>
          </a:stretch>
        </p:blipFill>
        <p:spPr>
          <a:xfrm>
            <a:off x="2119437" y="3720134"/>
            <a:ext cx="1739147" cy="891588"/>
          </a:xfrm>
          <a:prstGeom prst="rect">
            <a:avLst/>
          </a:prstGeom>
        </p:spPr>
      </p:pic>
      <p:pic>
        <p:nvPicPr>
          <p:cNvPr id="13" name="图片 12">
            <a:extLst>
              <a:ext uri="{FF2B5EF4-FFF2-40B4-BE49-F238E27FC236}">
                <a16:creationId xmlns:a16="http://schemas.microsoft.com/office/drawing/2014/main" id="{E1AF59F0-4572-414C-A7AC-D4F9D05848BE}"/>
              </a:ext>
            </a:extLst>
          </p:cNvPr>
          <p:cNvPicPr>
            <a:picLocks noChangeAspect="1"/>
          </p:cNvPicPr>
          <p:nvPr/>
        </p:nvPicPr>
        <p:blipFill>
          <a:blip r:embed="rId9"/>
          <a:stretch>
            <a:fillRect/>
          </a:stretch>
        </p:blipFill>
        <p:spPr>
          <a:xfrm>
            <a:off x="2267744" y="4908286"/>
            <a:ext cx="2525720" cy="680954"/>
          </a:xfrm>
          <a:prstGeom prst="rect">
            <a:avLst/>
          </a:prstGeom>
        </p:spPr>
      </p:pic>
    </p:spTree>
    <p:extLst>
      <p:ext uri="{BB962C8B-B14F-4D97-AF65-F5344CB8AC3E}">
        <p14:creationId xmlns:p14="http://schemas.microsoft.com/office/powerpoint/2010/main" val="34459257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 name="图片 73">
            <a:extLst>
              <a:ext uri="{FF2B5EF4-FFF2-40B4-BE49-F238E27FC236}">
                <a16:creationId xmlns:a16="http://schemas.microsoft.com/office/drawing/2014/main" id="{4D320E52-8ECC-4177-B318-EB8C6ACE3956}"/>
              </a:ext>
            </a:extLst>
          </p:cNvPr>
          <p:cNvPicPr>
            <a:picLocks noChangeAspect="1"/>
          </p:cNvPicPr>
          <p:nvPr/>
        </p:nvPicPr>
        <p:blipFill>
          <a:blip r:embed="rId3"/>
          <a:stretch>
            <a:fillRect/>
          </a:stretch>
        </p:blipFill>
        <p:spPr>
          <a:xfrm>
            <a:off x="0" y="76200"/>
            <a:ext cx="9144000" cy="6705600"/>
          </a:xfrm>
          <a:prstGeom prst="rect">
            <a:avLst/>
          </a:prstGeom>
        </p:spPr>
      </p:pic>
      <p:grpSp>
        <p:nvGrpSpPr>
          <p:cNvPr id="2" name="组合 1">
            <a:extLst>
              <a:ext uri="{FF2B5EF4-FFF2-40B4-BE49-F238E27FC236}">
                <a16:creationId xmlns:a16="http://schemas.microsoft.com/office/drawing/2014/main" id="{98C0B1CF-4BC6-48D1-9730-EEB5AA2F9185}"/>
              </a:ext>
            </a:extLst>
          </p:cNvPr>
          <p:cNvGrpSpPr/>
          <p:nvPr/>
        </p:nvGrpSpPr>
        <p:grpSpPr>
          <a:xfrm>
            <a:off x="39380" y="1215233"/>
            <a:ext cx="4145889" cy="4427534"/>
            <a:chOff x="567574" y="1520638"/>
            <a:chExt cx="3587199" cy="3728543"/>
          </a:xfrm>
        </p:grpSpPr>
        <p:pic>
          <p:nvPicPr>
            <p:cNvPr id="6" name="Picture 3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88302" y="1781722"/>
              <a:ext cx="2143125" cy="1057275"/>
            </a:xfrm>
            <a:prstGeom prst="rect">
              <a:avLst/>
            </a:prstGeom>
          </p:spPr>
        </p:pic>
        <p:sp>
          <p:nvSpPr>
            <p:cNvPr id="9" name="Line Callout 1 (No Border) 18"/>
            <p:cNvSpPr/>
            <p:nvPr/>
          </p:nvSpPr>
          <p:spPr>
            <a:xfrm>
              <a:off x="2021711" y="1520638"/>
              <a:ext cx="596119" cy="411939"/>
            </a:xfrm>
            <a:prstGeom prst="callout1">
              <a:avLst>
                <a:gd name="adj1" fmla="val 79493"/>
                <a:gd name="adj2" fmla="val 44341"/>
                <a:gd name="adj3" fmla="val 136797"/>
                <a:gd name="adj4" fmla="val 68644"/>
              </a:avLst>
            </a:prstGeom>
            <a:noFill/>
            <a:ln w="38100" cap="flat" cmpd="sng" algn="ctr">
              <a:solidFill>
                <a:schemeClr val="tx1"/>
              </a:solidFill>
              <a:prstDash val="solid"/>
              <a:tailEnd type="triangle"/>
            </a:ln>
            <a:effectLst/>
          </p:spPr>
          <p:txBody>
            <a:bodyPr rtlCol="0" anchor="ctr"/>
            <a:lstStyle/>
            <a:p>
              <a:pPr algn="ctr" defTabSz="685800">
                <a:defRPr/>
              </a:pPr>
              <a:r>
                <a:rPr lang="en-US" altLang="ko-KR" sz="1350" kern="0" dirty="0">
                  <a:latin typeface="Calibri"/>
                  <a:ea typeface="맑은 고딕"/>
                </a:rPr>
                <a:t>pixel 1</a:t>
              </a:r>
              <a:endParaRPr lang="ko-KR" altLang="en-US" sz="1350" kern="0" dirty="0">
                <a:latin typeface="Calibri"/>
                <a:ea typeface="맑은 고딕"/>
              </a:endParaRPr>
            </a:p>
          </p:txBody>
        </p:sp>
        <p:sp>
          <p:nvSpPr>
            <p:cNvPr id="10" name="Multiply 19"/>
            <p:cNvSpPr>
              <a:spLocks noChangeAspect="1"/>
            </p:cNvSpPr>
            <p:nvPr/>
          </p:nvSpPr>
          <p:spPr>
            <a:xfrm>
              <a:off x="2412191" y="2074877"/>
              <a:ext cx="117347" cy="121031"/>
            </a:xfrm>
            <a:prstGeom prst="mathMultiply">
              <a:avLst/>
            </a:prstGeom>
            <a:solidFill>
              <a:srgbClr val="FFC000"/>
            </a:solidFill>
            <a:ln w="12700" cap="flat" cmpd="sng" algn="ctr">
              <a:solidFill>
                <a:schemeClr val="tx1">
                  <a:lumMod val="95000"/>
                  <a:lumOff val="5000"/>
                </a:schemeClr>
              </a:solidFill>
              <a:prstDash val="solid"/>
            </a:ln>
            <a:effectLst/>
          </p:spPr>
          <p:txBody>
            <a:bodyPr rtlCol="0" anchor="ctr"/>
            <a:lstStyle/>
            <a:p>
              <a:pPr algn="ctr" defTabSz="685800">
                <a:defRPr/>
              </a:pPr>
              <a:endParaRPr lang="ko-KR" altLang="en-US" sz="1350" kern="0">
                <a:latin typeface="Calibri"/>
                <a:ea typeface="맑은 고딕"/>
              </a:endParaRPr>
            </a:p>
          </p:txBody>
        </p:sp>
        <p:sp>
          <p:nvSpPr>
            <p:cNvPr id="11" name="Multiply 20"/>
            <p:cNvSpPr>
              <a:spLocks noChangeAspect="1"/>
            </p:cNvSpPr>
            <p:nvPr/>
          </p:nvSpPr>
          <p:spPr>
            <a:xfrm>
              <a:off x="3275856" y="2420888"/>
              <a:ext cx="117347" cy="121031"/>
            </a:xfrm>
            <a:prstGeom prst="mathMultiply">
              <a:avLst/>
            </a:prstGeom>
            <a:solidFill>
              <a:srgbClr val="FFC000"/>
            </a:solidFill>
            <a:ln w="12700" cap="flat" cmpd="sng" algn="ctr">
              <a:solidFill>
                <a:schemeClr val="tx1">
                  <a:lumMod val="95000"/>
                  <a:lumOff val="5000"/>
                </a:schemeClr>
              </a:solidFill>
              <a:prstDash val="solid"/>
            </a:ln>
            <a:effectLst/>
          </p:spPr>
          <p:txBody>
            <a:bodyPr rtlCol="0" anchor="ctr"/>
            <a:lstStyle/>
            <a:p>
              <a:pPr algn="ctr" defTabSz="685800">
                <a:defRPr/>
              </a:pPr>
              <a:endParaRPr lang="ko-KR" altLang="en-US" sz="1350" kern="0">
                <a:latin typeface="Calibri"/>
                <a:ea typeface="맑은 고딕"/>
              </a:endParaRPr>
            </a:p>
          </p:txBody>
        </p:sp>
        <p:sp>
          <p:nvSpPr>
            <p:cNvPr id="12" name="Line Callout 1 (No Border) 21"/>
            <p:cNvSpPr/>
            <p:nvPr/>
          </p:nvSpPr>
          <p:spPr>
            <a:xfrm>
              <a:off x="3558654" y="2492017"/>
              <a:ext cx="596119" cy="411939"/>
            </a:xfrm>
            <a:prstGeom prst="callout1">
              <a:avLst>
                <a:gd name="adj1" fmla="val 32634"/>
                <a:gd name="adj2" fmla="val 23062"/>
                <a:gd name="adj3" fmla="val 3162"/>
                <a:gd name="adj4" fmla="val -26705"/>
              </a:avLst>
            </a:prstGeom>
            <a:noFill/>
            <a:ln w="38100" cap="flat" cmpd="sng" algn="ctr">
              <a:solidFill>
                <a:schemeClr val="tx1">
                  <a:lumMod val="95000"/>
                  <a:lumOff val="5000"/>
                </a:schemeClr>
              </a:solidFill>
              <a:prstDash val="solid"/>
              <a:tailEnd type="triangle"/>
            </a:ln>
            <a:effectLst/>
          </p:spPr>
          <p:txBody>
            <a:bodyPr rtlCol="0" anchor="ctr"/>
            <a:lstStyle/>
            <a:p>
              <a:pPr algn="ctr" defTabSz="685800">
                <a:defRPr/>
              </a:pPr>
              <a:r>
                <a:rPr lang="en-US" altLang="ko-KR" sz="1350" kern="0" dirty="0">
                  <a:latin typeface="Calibri"/>
                  <a:ea typeface="맑은 고딕"/>
                </a:rPr>
                <a:t>pixel 2</a:t>
              </a:r>
              <a:endParaRPr lang="ko-KR" altLang="en-US" sz="1350" kern="0" dirty="0">
                <a:latin typeface="Calibri"/>
                <a:ea typeface="맑은 고딕"/>
              </a:endParaRPr>
            </a:p>
          </p:txBody>
        </p:sp>
        <p:sp>
          <p:nvSpPr>
            <p:cNvPr id="13" name="TextBox 48"/>
            <p:cNvSpPr txBox="1"/>
            <p:nvPr/>
          </p:nvSpPr>
          <p:spPr>
            <a:xfrm>
              <a:off x="3234186" y="4710870"/>
              <a:ext cx="640175" cy="300082"/>
            </a:xfrm>
            <a:prstGeom prst="rect">
              <a:avLst/>
            </a:prstGeom>
            <a:noFill/>
            <a:ln w="19050">
              <a:noFill/>
            </a:ln>
          </p:spPr>
          <p:txBody>
            <a:bodyPr wrap="none" rtlCol="0">
              <a:spAutoFit/>
            </a:bodyPr>
            <a:lstStyle/>
            <a:p>
              <a:r>
                <a:rPr lang="en-US" sz="1350" dirty="0"/>
                <a:t>pixel 1</a:t>
              </a:r>
              <a:endParaRPr lang="en-US" sz="1350" baseline="-25000" dirty="0"/>
            </a:p>
          </p:txBody>
        </p:sp>
        <p:cxnSp>
          <p:nvCxnSpPr>
            <p:cNvPr id="14" name="Straight Arrow Connector 50"/>
            <p:cNvCxnSpPr/>
            <p:nvPr/>
          </p:nvCxnSpPr>
          <p:spPr>
            <a:xfrm flipV="1">
              <a:off x="1298312" y="3117371"/>
              <a:ext cx="0" cy="1593500"/>
            </a:xfrm>
            <a:prstGeom prst="straightConnector1">
              <a:avLst/>
            </a:prstGeom>
            <a:ln w="19050">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51"/>
            <p:cNvCxnSpPr/>
            <p:nvPr/>
          </p:nvCxnSpPr>
          <p:spPr>
            <a:xfrm>
              <a:off x="1216726" y="4596007"/>
              <a:ext cx="2380073" cy="0"/>
            </a:xfrm>
            <a:prstGeom prst="straightConnector1">
              <a:avLst/>
            </a:prstGeom>
            <a:ln w="19050">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16" name="TextBox 103"/>
            <p:cNvSpPr txBox="1"/>
            <p:nvPr/>
          </p:nvSpPr>
          <p:spPr>
            <a:xfrm>
              <a:off x="635725" y="3214296"/>
              <a:ext cx="640175" cy="300082"/>
            </a:xfrm>
            <a:prstGeom prst="rect">
              <a:avLst/>
            </a:prstGeom>
            <a:noFill/>
            <a:ln w="19050">
              <a:noFill/>
            </a:ln>
          </p:spPr>
          <p:txBody>
            <a:bodyPr wrap="none" rtlCol="0">
              <a:spAutoFit/>
            </a:bodyPr>
            <a:lstStyle/>
            <a:p>
              <a:r>
                <a:rPr lang="en-US" sz="1350" dirty="0"/>
                <a:t>pixel 2</a:t>
              </a:r>
              <a:endParaRPr lang="en-US" sz="1350" baseline="-25000" dirty="0"/>
            </a:p>
          </p:txBody>
        </p:sp>
        <p:sp>
          <p:nvSpPr>
            <p:cNvPr id="17" name="Text Box 572"/>
            <p:cNvSpPr txBox="1">
              <a:spLocks noChangeArrowheads="1"/>
            </p:cNvSpPr>
            <p:nvPr/>
          </p:nvSpPr>
          <p:spPr bwMode="auto">
            <a:xfrm>
              <a:off x="1519666" y="2924722"/>
              <a:ext cx="907909" cy="276985"/>
            </a:xfrm>
            <a:prstGeom prst="rect">
              <a:avLst/>
            </a:prstGeom>
            <a:noFill/>
            <a:ln w="12700" algn="ctr">
              <a:noFill/>
              <a:miter lim="800000"/>
              <a:headEnd/>
              <a:tailEnd/>
            </a:ln>
          </p:spPr>
          <p:txBody>
            <a:bodyPr wrap="none" lIns="68564" tIns="34283" rIns="68564" bIns="34283">
              <a:spAutoFit/>
            </a:bodyPr>
            <a:lstStyle/>
            <a:p>
              <a:pPr defTabSz="685800">
                <a:defRPr/>
              </a:pPr>
              <a:r>
                <a:rPr lang="en-US" sz="1350" kern="0" dirty="0">
                  <a:solidFill>
                    <a:sysClr val="window" lastClr="CCE8CF"/>
                  </a:solidFill>
                </a:rPr>
                <a:t>Raw image</a:t>
              </a:r>
            </a:p>
          </p:txBody>
        </p:sp>
        <p:grpSp>
          <p:nvGrpSpPr>
            <p:cNvPr id="18" name="Group 6"/>
            <p:cNvGrpSpPr/>
            <p:nvPr/>
          </p:nvGrpSpPr>
          <p:grpSpPr>
            <a:xfrm>
              <a:off x="2221137" y="3069915"/>
              <a:ext cx="545242" cy="452563"/>
              <a:chOff x="2354146" y="2231940"/>
              <a:chExt cx="726989" cy="603417"/>
            </a:xfrm>
          </p:grpSpPr>
          <p:pic>
            <p:nvPicPr>
              <p:cNvPr id="19" name="Picture 3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354146" y="2231940"/>
                <a:ext cx="726989" cy="358648"/>
              </a:xfrm>
              <a:prstGeom prst="rect">
                <a:avLst/>
              </a:prstGeom>
            </p:spPr>
          </p:pic>
          <p:sp>
            <p:nvSpPr>
              <p:cNvPr id="20" name="Plus 116"/>
              <p:cNvSpPr>
                <a:spLocks/>
              </p:cNvSpPr>
              <p:nvPr/>
            </p:nvSpPr>
            <p:spPr>
              <a:xfrm>
                <a:off x="2456640" y="2583357"/>
                <a:ext cx="252000" cy="252000"/>
              </a:xfrm>
              <a:prstGeom prst="mathPlus">
                <a:avLst/>
              </a:prstGeom>
              <a:solidFill>
                <a:srgbClr val="00B0F0"/>
              </a:solidFill>
              <a:ln w="25400" cap="flat" cmpd="sng" algn="ctr">
                <a:noFill/>
                <a:prstDash val="solid"/>
              </a:ln>
              <a:effectLst/>
            </p:spPr>
            <p:txBody>
              <a:bodyPr rtlCol="0" anchor="ctr"/>
              <a:lstStyle/>
              <a:p>
                <a:pPr algn="ctr" defTabSz="685800">
                  <a:defRPr/>
                </a:pPr>
                <a:endParaRPr lang="ko-KR" altLang="en-US" sz="1350" kern="0">
                  <a:solidFill>
                    <a:sysClr val="window" lastClr="CCE8CF"/>
                  </a:solidFill>
                  <a:latin typeface="Calibri"/>
                  <a:ea typeface="맑은 고딕"/>
                </a:endParaRPr>
              </a:p>
            </p:txBody>
          </p:sp>
        </p:grpSp>
        <p:grpSp>
          <p:nvGrpSpPr>
            <p:cNvPr id="21" name="Group 50"/>
            <p:cNvGrpSpPr/>
            <p:nvPr/>
          </p:nvGrpSpPr>
          <p:grpSpPr>
            <a:xfrm>
              <a:off x="567574" y="4743818"/>
              <a:ext cx="1129519" cy="505363"/>
              <a:chOff x="2832540" y="2876490"/>
              <a:chExt cx="1742765" cy="750364"/>
            </a:xfrm>
          </p:grpSpPr>
          <p:sp>
            <p:nvSpPr>
              <p:cNvPr id="22" name="Plus 128"/>
              <p:cNvSpPr>
                <a:spLocks/>
              </p:cNvSpPr>
              <p:nvPr/>
            </p:nvSpPr>
            <p:spPr>
              <a:xfrm>
                <a:off x="2832540" y="2948400"/>
                <a:ext cx="252000" cy="252000"/>
              </a:xfrm>
              <a:prstGeom prst="mathPlus">
                <a:avLst/>
              </a:prstGeom>
              <a:solidFill>
                <a:srgbClr val="00B0F0"/>
              </a:solidFill>
              <a:ln w="25400" cap="flat" cmpd="sng" algn="ctr">
                <a:noFill/>
                <a:prstDash val="solid"/>
              </a:ln>
              <a:effectLst/>
            </p:spPr>
            <p:txBody>
              <a:bodyPr rtlCol="0" anchor="ctr"/>
              <a:lstStyle/>
              <a:p>
                <a:pPr algn="ctr" defTabSz="685800">
                  <a:defRPr/>
                </a:pPr>
                <a:endParaRPr lang="ko-KR" altLang="en-US" sz="1200" kern="0">
                  <a:solidFill>
                    <a:sysClr val="window" lastClr="CCE8CF"/>
                  </a:solidFill>
                  <a:latin typeface="Calibri"/>
                  <a:ea typeface="맑은 고딕"/>
                </a:endParaRPr>
              </a:p>
            </p:txBody>
          </p:sp>
          <p:sp>
            <p:nvSpPr>
              <p:cNvPr id="23" name="Text Box 572"/>
              <p:cNvSpPr txBox="1">
                <a:spLocks noChangeArrowheads="1"/>
              </p:cNvSpPr>
              <p:nvPr/>
            </p:nvSpPr>
            <p:spPr bwMode="auto">
              <a:xfrm>
                <a:off x="3061140" y="2876490"/>
                <a:ext cx="754855" cy="445562"/>
              </a:xfrm>
              <a:prstGeom prst="rect">
                <a:avLst/>
              </a:prstGeom>
              <a:noFill/>
              <a:ln w="12700" algn="ctr">
                <a:noFill/>
                <a:miter lim="800000"/>
                <a:headEnd/>
                <a:tailEnd/>
              </a:ln>
            </p:spPr>
            <p:txBody>
              <a:bodyPr wrap="none">
                <a:spAutoFit/>
              </a:bodyPr>
              <a:lstStyle/>
              <a:p>
                <a:pPr defTabSz="685800">
                  <a:defRPr/>
                </a:pPr>
                <a:r>
                  <a:rPr lang="en-US" sz="1350" kern="0" dirty="0"/>
                  <a:t>Cars</a:t>
                </a:r>
              </a:p>
            </p:txBody>
          </p:sp>
          <p:sp>
            <p:nvSpPr>
              <p:cNvPr id="24" name="Minus 130"/>
              <p:cNvSpPr/>
              <p:nvPr/>
            </p:nvSpPr>
            <p:spPr>
              <a:xfrm>
                <a:off x="2870640" y="3276600"/>
                <a:ext cx="190500" cy="228600"/>
              </a:xfrm>
              <a:prstGeom prst="mathMinus">
                <a:avLst/>
              </a:prstGeom>
              <a:solidFill>
                <a:srgbClr val="FF0000"/>
              </a:solidFill>
              <a:ln w="25400" cap="flat" cmpd="sng" algn="ctr">
                <a:noFill/>
                <a:prstDash val="solid"/>
              </a:ln>
              <a:effectLst/>
            </p:spPr>
            <p:txBody>
              <a:bodyPr rtlCol="0" anchor="ctr"/>
              <a:lstStyle/>
              <a:p>
                <a:pPr algn="ctr" defTabSz="685800">
                  <a:defRPr/>
                </a:pPr>
                <a:endParaRPr lang="en-US" sz="1200" kern="0">
                  <a:solidFill>
                    <a:sysClr val="window" lastClr="CCE8CF"/>
                  </a:solidFill>
                  <a:latin typeface="Calibri"/>
                </a:endParaRPr>
              </a:p>
            </p:txBody>
          </p:sp>
          <p:sp>
            <p:nvSpPr>
              <p:cNvPr id="25" name="Text Box 572"/>
              <p:cNvSpPr txBox="1">
                <a:spLocks noChangeArrowheads="1"/>
              </p:cNvSpPr>
              <p:nvPr/>
            </p:nvSpPr>
            <p:spPr bwMode="auto">
              <a:xfrm>
                <a:off x="3061140" y="3181292"/>
                <a:ext cx="1514165" cy="445562"/>
              </a:xfrm>
              <a:prstGeom prst="rect">
                <a:avLst/>
              </a:prstGeom>
              <a:noFill/>
              <a:ln w="12700" algn="ctr">
                <a:noFill/>
                <a:miter lim="800000"/>
                <a:headEnd/>
                <a:tailEnd/>
              </a:ln>
            </p:spPr>
            <p:txBody>
              <a:bodyPr wrap="none">
                <a:spAutoFit/>
              </a:bodyPr>
              <a:lstStyle/>
              <a:p>
                <a:pPr defTabSz="685800">
                  <a:defRPr/>
                </a:pPr>
                <a:r>
                  <a:rPr lang="en-US" sz="1350" kern="0" dirty="0"/>
                  <a:t>“Non”-Cars</a:t>
                </a:r>
              </a:p>
            </p:txBody>
          </p:sp>
        </p:grpSp>
        <p:grpSp>
          <p:nvGrpSpPr>
            <p:cNvPr id="26" name="Group 7"/>
            <p:cNvGrpSpPr/>
            <p:nvPr/>
          </p:nvGrpSpPr>
          <p:grpSpPr>
            <a:xfrm>
              <a:off x="2470864" y="3768256"/>
              <a:ext cx="774726" cy="335987"/>
              <a:chOff x="2687116" y="3163062"/>
              <a:chExt cx="1032968" cy="447982"/>
            </a:xfrm>
          </p:grpSpPr>
          <p:sp>
            <p:nvSpPr>
              <p:cNvPr id="27" name="Plus 112"/>
              <p:cNvSpPr>
                <a:spLocks/>
              </p:cNvSpPr>
              <p:nvPr/>
            </p:nvSpPr>
            <p:spPr>
              <a:xfrm>
                <a:off x="2687116" y="3262884"/>
                <a:ext cx="252000" cy="252000"/>
              </a:xfrm>
              <a:prstGeom prst="mathPlus">
                <a:avLst/>
              </a:prstGeom>
              <a:solidFill>
                <a:srgbClr val="00B0F0"/>
              </a:solidFill>
              <a:ln w="25400" cap="flat" cmpd="sng" algn="ctr">
                <a:noFill/>
                <a:prstDash val="solid"/>
              </a:ln>
              <a:effectLst/>
            </p:spPr>
            <p:txBody>
              <a:bodyPr rtlCol="0" anchor="ctr"/>
              <a:lstStyle/>
              <a:p>
                <a:pPr algn="ctr" defTabSz="685800">
                  <a:defRPr/>
                </a:pPr>
                <a:endParaRPr lang="ko-KR" altLang="en-US" sz="1350" kern="0">
                  <a:solidFill>
                    <a:sysClr val="window" lastClr="CCE8CF"/>
                  </a:solidFill>
                  <a:latin typeface="Calibri"/>
                  <a:ea typeface="맑은 고딕"/>
                </a:endParaRPr>
              </a:p>
            </p:txBody>
          </p:sp>
          <p:pic>
            <p:nvPicPr>
              <p:cNvPr id="28" name="Picture 3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048000" y="3163062"/>
                <a:ext cx="672084" cy="447982"/>
              </a:xfrm>
              <a:prstGeom prst="rect">
                <a:avLst/>
              </a:prstGeom>
            </p:spPr>
          </p:pic>
        </p:grpSp>
        <p:grpSp>
          <p:nvGrpSpPr>
            <p:cNvPr id="29" name="Group 9"/>
            <p:cNvGrpSpPr/>
            <p:nvPr/>
          </p:nvGrpSpPr>
          <p:grpSpPr>
            <a:xfrm>
              <a:off x="1884823" y="4182022"/>
              <a:ext cx="699493" cy="328547"/>
              <a:chOff x="1905727" y="3714750"/>
              <a:chExt cx="932657" cy="438062"/>
            </a:xfrm>
          </p:grpSpPr>
          <p:sp>
            <p:nvSpPr>
              <p:cNvPr id="30" name="Minus 122"/>
              <p:cNvSpPr/>
              <p:nvPr/>
            </p:nvSpPr>
            <p:spPr>
              <a:xfrm>
                <a:off x="1905727" y="3819160"/>
                <a:ext cx="190500" cy="228600"/>
              </a:xfrm>
              <a:prstGeom prst="mathMinus">
                <a:avLst/>
              </a:prstGeom>
              <a:solidFill>
                <a:srgbClr val="FF0000"/>
              </a:solidFill>
              <a:ln w="25400" cap="flat" cmpd="sng" algn="ctr">
                <a:noFill/>
                <a:prstDash val="solid"/>
              </a:ln>
              <a:effectLst/>
            </p:spPr>
            <p:txBody>
              <a:bodyPr rtlCol="0" anchor="ctr"/>
              <a:lstStyle/>
              <a:p>
                <a:pPr algn="ctr" defTabSz="685800">
                  <a:defRPr/>
                </a:pPr>
                <a:endParaRPr lang="en-US" sz="1350" kern="0">
                  <a:solidFill>
                    <a:sysClr val="window" lastClr="CCE8CF"/>
                  </a:solidFill>
                  <a:latin typeface="Calibri"/>
                </a:endParaRPr>
              </a:p>
            </p:txBody>
          </p:sp>
          <p:pic>
            <p:nvPicPr>
              <p:cNvPr id="31" name="Picture 33"/>
              <p:cNvPicPr>
                <a:picLocks noChangeAspect="1"/>
              </p:cNvPicPr>
              <p:nvPr/>
            </p:nvPicPr>
            <p:blipFill rotWithShape="1">
              <a:blip r:embed="rId7" cstate="print">
                <a:extLst>
                  <a:ext uri="{28A0092B-C50C-407E-A947-70E740481C1C}">
                    <a14:useLocalDpi xmlns:a14="http://schemas.microsoft.com/office/drawing/2010/main" val="0"/>
                  </a:ext>
                </a:extLst>
              </a:blip>
              <a:srcRect b="10268"/>
              <a:stretch/>
            </p:blipFill>
            <p:spPr>
              <a:xfrm>
                <a:off x="2187466" y="3714750"/>
                <a:ext cx="650918" cy="438062"/>
              </a:xfrm>
              <a:prstGeom prst="rect">
                <a:avLst/>
              </a:prstGeom>
            </p:spPr>
          </p:pic>
        </p:grpSp>
        <p:grpSp>
          <p:nvGrpSpPr>
            <p:cNvPr id="32" name="Group 8"/>
            <p:cNvGrpSpPr/>
            <p:nvPr/>
          </p:nvGrpSpPr>
          <p:grpSpPr>
            <a:xfrm>
              <a:off x="1440660" y="3724822"/>
              <a:ext cx="689788" cy="335961"/>
              <a:chOff x="1313510" y="3105150"/>
              <a:chExt cx="919717" cy="447948"/>
            </a:xfrm>
          </p:grpSpPr>
          <p:sp>
            <p:nvSpPr>
              <p:cNvPr id="33" name="Minus 119"/>
              <p:cNvSpPr/>
              <p:nvPr/>
            </p:nvSpPr>
            <p:spPr>
              <a:xfrm>
                <a:off x="1313510" y="3274584"/>
                <a:ext cx="190500" cy="228600"/>
              </a:xfrm>
              <a:prstGeom prst="mathMinus">
                <a:avLst/>
              </a:prstGeom>
              <a:solidFill>
                <a:srgbClr val="FF0000"/>
              </a:solidFill>
              <a:ln w="25400" cap="flat" cmpd="sng" algn="ctr">
                <a:noFill/>
                <a:prstDash val="solid"/>
              </a:ln>
              <a:effectLst/>
            </p:spPr>
            <p:txBody>
              <a:bodyPr rtlCol="0" anchor="ctr"/>
              <a:lstStyle/>
              <a:p>
                <a:pPr algn="ctr" defTabSz="685800">
                  <a:defRPr/>
                </a:pPr>
                <a:endParaRPr lang="en-US" sz="1350" kern="0">
                  <a:solidFill>
                    <a:sysClr val="window" lastClr="CCE8CF"/>
                  </a:solidFill>
                  <a:latin typeface="Calibri"/>
                </a:endParaRPr>
              </a:p>
            </p:txBody>
          </p:sp>
          <p:pic>
            <p:nvPicPr>
              <p:cNvPr id="34" name="Picture 3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564070" y="3105150"/>
                <a:ext cx="669157" cy="447948"/>
              </a:xfrm>
              <a:prstGeom prst="rect">
                <a:avLst/>
              </a:prstGeom>
            </p:spPr>
          </p:pic>
        </p:grpSp>
      </p:grpSp>
      <p:grpSp>
        <p:nvGrpSpPr>
          <p:cNvPr id="35" name="组合 34">
            <a:extLst>
              <a:ext uri="{FF2B5EF4-FFF2-40B4-BE49-F238E27FC236}">
                <a16:creationId xmlns:a16="http://schemas.microsoft.com/office/drawing/2014/main" id="{F71B1E60-7E28-41DC-BDE1-FDB20370445B}"/>
              </a:ext>
            </a:extLst>
          </p:cNvPr>
          <p:cNvGrpSpPr/>
          <p:nvPr/>
        </p:nvGrpSpPr>
        <p:grpSpPr>
          <a:xfrm>
            <a:off x="4955223" y="1101608"/>
            <a:ext cx="3991538" cy="4516137"/>
            <a:chOff x="149397" y="780051"/>
            <a:chExt cx="4086750" cy="5184048"/>
          </a:xfrm>
        </p:grpSpPr>
        <p:pic>
          <p:nvPicPr>
            <p:cNvPr id="36" name="Picture 66">
              <a:extLst>
                <a:ext uri="{FF2B5EF4-FFF2-40B4-BE49-F238E27FC236}">
                  <a16:creationId xmlns:a16="http://schemas.microsoft.com/office/drawing/2014/main" id="{E94D550F-53D7-4A28-AE5F-AFA084E2EDF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7238" y="1128163"/>
              <a:ext cx="2857500" cy="1409700"/>
            </a:xfrm>
            <a:prstGeom prst="rect">
              <a:avLst/>
            </a:prstGeom>
          </p:spPr>
        </p:pic>
        <p:sp>
          <p:nvSpPr>
            <p:cNvPr id="37" name="TextBox 48">
              <a:extLst>
                <a:ext uri="{FF2B5EF4-FFF2-40B4-BE49-F238E27FC236}">
                  <a16:creationId xmlns:a16="http://schemas.microsoft.com/office/drawing/2014/main" id="{4C34AB98-8702-4A3A-8028-98A5E0B26476}"/>
                </a:ext>
              </a:extLst>
            </p:cNvPr>
            <p:cNvSpPr txBox="1"/>
            <p:nvPr/>
          </p:nvSpPr>
          <p:spPr>
            <a:xfrm>
              <a:off x="3445225" y="5182661"/>
              <a:ext cx="790922" cy="369332"/>
            </a:xfrm>
            <a:prstGeom prst="rect">
              <a:avLst/>
            </a:prstGeom>
            <a:noFill/>
            <a:ln w="19050">
              <a:noFill/>
            </a:ln>
          </p:spPr>
          <p:txBody>
            <a:bodyPr wrap="none" rtlCol="0">
              <a:spAutoFit/>
            </a:bodyPr>
            <a:lstStyle/>
            <a:p>
              <a:r>
                <a:rPr lang="en-US" dirty="0"/>
                <a:t>pixel 1</a:t>
              </a:r>
              <a:endParaRPr lang="en-US" baseline="-25000" dirty="0"/>
            </a:p>
          </p:txBody>
        </p:sp>
        <p:cxnSp>
          <p:nvCxnSpPr>
            <p:cNvPr id="38" name="Straight Arrow Connector 50">
              <a:extLst>
                <a:ext uri="{FF2B5EF4-FFF2-40B4-BE49-F238E27FC236}">
                  <a16:creationId xmlns:a16="http://schemas.microsoft.com/office/drawing/2014/main" id="{3A1E9276-10E1-4044-B89E-9DFF8047FA94}"/>
                </a:ext>
              </a:extLst>
            </p:cNvPr>
            <p:cNvCxnSpPr/>
            <p:nvPr/>
          </p:nvCxnSpPr>
          <p:spPr>
            <a:xfrm flipV="1">
              <a:off x="1123713" y="3152465"/>
              <a:ext cx="0" cy="2124666"/>
            </a:xfrm>
            <a:prstGeom prst="straightConnector1">
              <a:avLst/>
            </a:prstGeom>
            <a:ln w="19050">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39" name="Straight Arrow Connector 51">
              <a:extLst>
                <a:ext uri="{FF2B5EF4-FFF2-40B4-BE49-F238E27FC236}">
                  <a16:creationId xmlns:a16="http://schemas.microsoft.com/office/drawing/2014/main" id="{FC9F2448-151F-4EFE-87E4-6E330F8B5D98}"/>
                </a:ext>
              </a:extLst>
            </p:cNvPr>
            <p:cNvCxnSpPr/>
            <p:nvPr/>
          </p:nvCxnSpPr>
          <p:spPr>
            <a:xfrm>
              <a:off x="1014932" y="5123980"/>
              <a:ext cx="3173431" cy="0"/>
            </a:xfrm>
            <a:prstGeom prst="straightConnector1">
              <a:avLst/>
            </a:prstGeom>
            <a:ln w="19050">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40" name="TextBox 103">
              <a:extLst>
                <a:ext uri="{FF2B5EF4-FFF2-40B4-BE49-F238E27FC236}">
                  <a16:creationId xmlns:a16="http://schemas.microsoft.com/office/drawing/2014/main" id="{B218E761-0337-47C6-AE87-70551BE79695}"/>
                </a:ext>
              </a:extLst>
            </p:cNvPr>
            <p:cNvSpPr txBox="1"/>
            <p:nvPr/>
          </p:nvSpPr>
          <p:spPr>
            <a:xfrm>
              <a:off x="240263" y="3281699"/>
              <a:ext cx="790922" cy="369332"/>
            </a:xfrm>
            <a:prstGeom prst="rect">
              <a:avLst/>
            </a:prstGeom>
            <a:noFill/>
            <a:ln w="19050">
              <a:noFill/>
            </a:ln>
          </p:spPr>
          <p:txBody>
            <a:bodyPr wrap="none" rtlCol="0">
              <a:spAutoFit/>
            </a:bodyPr>
            <a:lstStyle/>
            <a:p>
              <a:r>
                <a:rPr lang="en-US" dirty="0"/>
                <a:t>pixel 2</a:t>
              </a:r>
              <a:endParaRPr lang="en-US" baseline="-25000" dirty="0"/>
            </a:p>
          </p:txBody>
        </p:sp>
        <p:sp>
          <p:nvSpPr>
            <p:cNvPr id="41" name="Text Box 572">
              <a:extLst>
                <a:ext uri="{FF2B5EF4-FFF2-40B4-BE49-F238E27FC236}">
                  <a16:creationId xmlns:a16="http://schemas.microsoft.com/office/drawing/2014/main" id="{6DB938C3-DE88-4AD3-ABD8-3BA9FFF792E6}"/>
                </a:ext>
              </a:extLst>
            </p:cNvPr>
            <p:cNvSpPr txBox="1">
              <a:spLocks noChangeArrowheads="1"/>
            </p:cNvSpPr>
            <p:nvPr/>
          </p:nvSpPr>
          <p:spPr bwMode="auto">
            <a:xfrm>
              <a:off x="1418851" y="2895601"/>
              <a:ext cx="1210545" cy="369312"/>
            </a:xfrm>
            <a:prstGeom prst="rect">
              <a:avLst/>
            </a:prstGeom>
            <a:noFill/>
            <a:ln w="12700" algn="ctr">
              <a:noFill/>
              <a:miter lim="800000"/>
              <a:headEnd/>
              <a:tailEnd/>
            </a:ln>
          </p:spPr>
          <p:txBody>
            <a:bodyPr wrap="none" lIns="91419" tIns="45710" rIns="91419" bIns="45710">
              <a:spAutoFit/>
            </a:bodyPr>
            <a:lstStyle/>
            <a:p>
              <a:pPr defTabSz="914378">
                <a:defRPr/>
              </a:pPr>
              <a:r>
                <a:rPr lang="en-US" kern="0" dirty="0">
                  <a:solidFill>
                    <a:sysClr val="window" lastClr="CCE8CF"/>
                  </a:solidFill>
                </a:rPr>
                <a:t>Raw image</a:t>
              </a:r>
            </a:p>
          </p:txBody>
        </p:sp>
        <p:sp>
          <p:nvSpPr>
            <p:cNvPr id="42" name="Plus 116">
              <a:extLst>
                <a:ext uri="{FF2B5EF4-FFF2-40B4-BE49-F238E27FC236}">
                  <a16:creationId xmlns:a16="http://schemas.microsoft.com/office/drawing/2014/main" id="{22D8E78A-115C-4B32-96E6-D068CBA22B9F}"/>
                </a:ext>
              </a:extLst>
            </p:cNvPr>
            <p:cNvSpPr>
              <a:spLocks/>
            </p:cNvSpPr>
            <p:nvPr/>
          </p:nvSpPr>
          <p:spPr>
            <a:xfrm>
              <a:off x="2456640" y="3440607"/>
              <a:ext cx="252000" cy="252000"/>
            </a:xfrm>
            <a:prstGeom prst="mathPlus">
              <a:avLst/>
            </a:prstGeom>
            <a:solidFill>
              <a:srgbClr val="00B0F0"/>
            </a:solidFill>
            <a:ln w="25400" cap="flat" cmpd="sng" algn="ctr">
              <a:noFill/>
              <a:prstDash val="solid"/>
            </a:ln>
            <a:effectLst/>
          </p:spPr>
          <p:txBody>
            <a:bodyPr rtlCol="0" anchor="ctr"/>
            <a:lstStyle/>
            <a:p>
              <a:pPr algn="ctr" defTabSz="914378">
                <a:defRPr/>
              </a:pPr>
              <a:endParaRPr lang="ko-KR" altLang="en-US" kern="0">
                <a:solidFill>
                  <a:sysClr val="window" lastClr="CCE8CF"/>
                </a:solidFill>
                <a:latin typeface="Calibri"/>
                <a:ea typeface="맑은 고딕"/>
              </a:endParaRPr>
            </a:p>
          </p:txBody>
        </p:sp>
        <p:sp>
          <p:nvSpPr>
            <p:cNvPr id="43" name="Minus 119">
              <a:extLst>
                <a:ext uri="{FF2B5EF4-FFF2-40B4-BE49-F238E27FC236}">
                  <a16:creationId xmlns:a16="http://schemas.microsoft.com/office/drawing/2014/main" id="{5C9C8B9F-1A1C-4737-815C-42F02671631B}"/>
                </a:ext>
              </a:extLst>
            </p:cNvPr>
            <p:cNvSpPr/>
            <p:nvPr/>
          </p:nvSpPr>
          <p:spPr>
            <a:xfrm>
              <a:off x="1313510" y="4131834"/>
              <a:ext cx="190500" cy="228600"/>
            </a:xfrm>
            <a:prstGeom prst="mathMinus">
              <a:avLst/>
            </a:prstGeom>
            <a:solidFill>
              <a:srgbClr val="FF0000"/>
            </a:solidFill>
            <a:ln w="25400" cap="flat" cmpd="sng" algn="ctr">
              <a:noFill/>
              <a:prstDash val="solid"/>
            </a:ln>
            <a:effectLst/>
          </p:spPr>
          <p:txBody>
            <a:bodyPr rtlCol="0" anchor="ctr"/>
            <a:lstStyle/>
            <a:p>
              <a:pPr algn="ctr" defTabSz="914378">
                <a:defRPr/>
              </a:pPr>
              <a:endParaRPr lang="en-US" kern="0">
                <a:solidFill>
                  <a:sysClr val="window" lastClr="CCE8CF"/>
                </a:solidFill>
                <a:latin typeface="Calibri"/>
              </a:endParaRPr>
            </a:p>
          </p:txBody>
        </p:sp>
        <p:sp>
          <p:nvSpPr>
            <p:cNvPr id="44" name="Minus 122">
              <a:extLst>
                <a:ext uri="{FF2B5EF4-FFF2-40B4-BE49-F238E27FC236}">
                  <a16:creationId xmlns:a16="http://schemas.microsoft.com/office/drawing/2014/main" id="{CAA7DF93-41A8-4895-AA51-166F4F53E904}"/>
                </a:ext>
              </a:extLst>
            </p:cNvPr>
            <p:cNvSpPr/>
            <p:nvPr/>
          </p:nvSpPr>
          <p:spPr>
            <a:xfrm>
              <a:off x="1905727" y="4676410"/>
              <a:ext cx="190500" cy="228600"/>
            </a:xfrm>
            <a:prstGeom prst="mathMinus">
              <a:avLst/>
            </a:prstGeom>
            <a:solidFill>
              <a:srgbClr val="FF0000"/>
            </a:solidFill>
            <a:ln w="25400" cap="flat" cmpd="sng" algn="ctr">
              <a:noFill/>
              <a:prstDash val="solid"/>
            </a:ln>
            <a:effectLst/>
          </p:spPr>
          <p:txBody>
            <a:bodyPr rtlCol="0" anchor="ctr"/>
            <a:lstStyle/>
            <a:p>
              <a:pPr algn="ctr" defTabSz="914378">
                <a:defRPr/>
              </a:pPr>
              <a:endParaRPr lang="en-US" kern="0">
                <a:solidFill>
                  <a:sysClr val="window" lastClr="CCE8CF"/>
                </a:solidFill>
                <a:latin typeface="Calibri"/>
              </a:endParaRPr>
            </a:p>
          </p:txBody>
        </p:sp>
        <p:grpSp>
          <p:nvGrpSpPr>
            <p:cNvPr id="45" name="Group 50">
              <a:extLst>
                <a:ext uri="{FF2B5EF4-FFF2-40B4-BE49-F238E27FC236}">
                  <a16:creationId xmlns:a16="http://schemas.microsoft.com/office/drawing/2014/main" id="{9123629A-FDF4-43C7-86C1-843CC06F800E}"/>
                </a:ext>
              </a:extLst>
            </p:cNvPr>
            <p:cNvGrpSpPr/>
            <p:nvPr/>
          </p:nvGrpSpPr>
          <p:grpSpPr>
            <a:xfrm>
              <a:off x="149397" y="5321058"/>
              <a:ext cx="1441798" cy="643041"/>
              <a:chOff x="2832540" y="2876490"/>
              <a:chExt cx="1668440" cy="716091"/>
            </a:xfrm>
          </p:grpSpPr>
          <p:sp>
            <p:nvSpPr>
              <p:cNvPr id="70" name="Plus 128">
                <a:extLst>
                  <a:ext uri="{FF2B5EF4-FFF2-40B4-BE49-F238E27FC236}">
                    <a16:creationId xmlns:a16="http://schemas.microsoft.com/office/drawing/2014/main" id="{351841F1-64A7-40A0-BE70-E049E854FC4C}"/>
                  </a:ext>
                </a:extLst>
              </p:cNvPr>
              <p:cNvSpPr>
                <a:spLocks/>
              </p:cNvSpPr>
              <p:nvPr/>
            </p:nvSpPr>
            <p:spPr>
              <a:xfrm>
                <a:off x="2832540" y="2948400"/>
                <a:ext cx="252000" cy="252000"/>
              </a:xfrm>
              <a:prstGeom prst="mathPlus">
                <a:avLst/>
              </a:prstGeom>
              <a:solidFill>
                <a:srgbClr val="00B0F0"/>
              </a:solidFill>
              <a:ln w="25400" cap="flat" cmpd="sng" algn="ctr">
                <a:noFill/>
                <a:prstDash val="solid"/>
              </a:ln>
              <a:effectLst/>
            </p:spPr>
            <p:txBody>
              <a:bodyPr rtlCol="0" anchor="ctr"/>
              <a:lstStyle/>
              <a:p>
                <a:pPr algn="ctr" defTabSz="914378">
                  <a:defRPr/>
                </a:pPr>
                <a:endParaRPr lang="ko-KR" altLang="en-US" sz="1600" kern="0">
                  <a:solidFill>
                    <a:sysClr val="window" lastClr="CCE8CF"/>
                  </a:solidFill>
                  <a:latin typeface="Calibri"/>
                  <a:ea typeface="맑은 고딕"/>
                </a:endParaRPr>
              </a:p>
            </p:txBody>
          </p:sp>
          <p:sp>
            <p:nvSpPr>
              <p:cNvPr id="71" name="Text Box 572">
                <a:extLst>
                  <a:ext uri="{FF2B5EF4-FFF2-40B4-BE49-F238E27FC236}">
                    <a16:creationId xmlns:a16="http://schemas.microsoft.com/office/drawing/2014/main" id="{89C46DB5-8F78-411B-8927-ABB66082C2A6}"/>
                  </a:ext>
                </a:extLst>
              </p:cNvPr>
              <p:cNvSpPr txBox="1">
                <a:spLocks noChangeArrowheads="1"/>
              </p:cNvSpPr>
              <p:nvPr/>
            </p:nvSpPr>
            <p:spPr bwMode="auto">
              <a:xfrm>
                <a:off x="3061140" y="2876490"/>
                <a:ext cx="681151" cy="411288"/>
              </a:xfrm>
              <a:prstGeom prst="rect">
                <a:avLst/>
              </a:prstGeom>
              <a:noFill/>
              <a:ln w="12700" algn="ctr">
                <a:noFill/>
                <a:miter lim="800000"/>
                <a:headEnd/>
                <a:tailEnd/>
              </a:ln>
            </p:spPr>
            <p:txBody>
              <a:bodyPr wrap="none">
                <a:spAutoFit/>
              </a:bodyPr>
              <a:lstStyle/>
              <a:p>
                <a:pPr defTabSz="914378">
                  <a:defRPr/>
                </a:pPr>
                <a:r>
                  <a:rPr lang="en-US" kern="0" dirty="0"/>
                  <a:t>Cars</a:t>
                </a:r>
              </a:p>
            </p:txBody>
          </p:sp>
          <p:sp>
            <p:nvSpPr>
              <p:cNvPr id="72" name="Minus 130">
                <a:extLst>
                  <a:ext uri="{FF2B5EF4-FFF2-40B4-BE49-F238E27FC236}">
                    <a16:creationId xmlns:a16="http://schemas.microsoft.com/office/drawing/2014/main" id="{AFB44964-2812-4160-9F86-33905B8C4919}"/>
                  </a:ext>
                </a:extLst>
              </p:cNvPr>
              <p:cNvSpPr/>
              <p:nvPr/>
            </p:nvSpPr>
            <p:spPr>
              <a:xfrm>
                <a:off x="2870640" y="3276600"/>
                <a:ext cx="190500" cy="228600"/>
              </a:xfrm>
              <a:prstGeom prst="mathMinus">
                <a:avLst/>
              </a:prstGeom>
              <a:solidFill>
                <a:srgbClr val="FF0000"/>
              </a:solidFill>
              <a:ln w="25400" cap="flat" cmpd="sng" algn="ctr">
                <a:noFill/>
                <a:prstDash val="solid"/>
              </a:ln>
              <a:effectLst/>
            </p:spPr>
            <p:txBody>
              <a:bodyPr rtlCol="0" anchor="ctr"/>
              <a:lstStyle/>
              <a:p>
                <a:pPr algn="ctr" defTabSz="914378">
                  <a:defRPr/>
                </a:pPr>
                <a:endParaRPr lang="en-US" sz="1600" kern="0">
                  <a:solidFill>
                    <a:sysClr val="window" lastClr="CCE8CF"/>
                  </a:solidFill>
                  <a:latin typeface="Calibri"/>
                </a:endParaRPr>
              </a:p>
            </p:txBody>
          </p:sp>
          <p:sp>
            <p:nvSpPr>
              <p:cNvPr id="73" name="Text Box 572">
                <a:extLst>
                  <a:ext uri="{FF2B5EF4-FFF2-40B4-BE49-F238E27FC236}">
                    <a16:creationId xmlns:a16="http://schemas.microsoft.com/office/drawing/2014/main" id="{C0C02A01-A8EC-400D-8937-6DDF6128B64D}"/>
                  </a:ext>
                </a:extLst>
              </p:cNvPr>
              <p:cNvSpPr txBox="1">
                <a:spLocks noChangeArrowheads="1"/>
              </p:cNvSpPr>
              <p:nvPr/>
            </p:nvSpPr>
            <p:spPr bwMode="auto">
              <a:xfrm>
                <a:off x="3061140" y="3181293"/>
                <a:ext cx="1439840" cy="411288"/>
              </a:xfrm>
              <a:prstGeom prst="rect">
                <a:avLst/>
              </a:prstGeom>
              <a:noFill/>
              <a:ln w="12700" algn="ctr">
                <a:noFill/>
                <a:miter lim="800000"/>
                <a:headEnd/>
                <a:tailEnd/>
              </a:ln>
            </p:spPr>
            <p:txBody>
              <a:bodyPr wrap="none">
                <a:spAutoFit/>
              </a:bodyPr>
              <a:lstStyle/>
              <a:p>
                <a:pPr defTabSz="914378">
                  <a:defRPr/>
                </a:pPr>
                <a:r>
                  <a:rPr lang="en-US" kern="0" dirty="0"/>
                  <a:t>“Non”-Cars</a:t>
                </a:r>
              </a:p>
            </p:txBody>
          </p:sp>
        </p:grpSp>
        <p:sp>
          <p:nvSpPr>
            <p:cNvPr id="46" name="Plus 33">
              <a:extLst>
                <a:ext uri="{FF2B5EF4-FFF2-40B4-BE49-F238E27FC236}">
                  <a16:creationId xmlns:a16="http://schemas.microsoft.com/office/drawing/2014/main" id="{8F3D5E18-3DA0-4824-A443-E4D781CC1292}"/>
                </a:ext>
              </a:extLst>
            </p:cNvPr>
            <p:cNvSpPr>
              <a:spLocks/>
            </p:cNvSpPr>
            <p:nvPr/>
          </p:nvSpPr>
          <p:spPr>
            <a:xfrm>
              <a:off x="3326878" y="4263688"/>
              <a:ext cx="252000" cy="252000"/>
            </a:xfrm>
            <a:prstGeom prst="mathPlus">
              <a:avLst/>
            </a:prstGeom>
            <a:solidFill>
              <a:srgbClr val="00B0F0"/>
            </a:solidFill>
            <a:ln w="25400" cap="flat" cmpd="sng" algn="ctr">
              <a:noFill/>
              <a:prstDash val="solid"/>
            </a:ln>
            <a:effectLst/>
          </p:spPr>
          <p:txBody>
            <a:bodyPr rtlCol="0" anchor="ctr"/>
            <a:lstStyle/>
            <a:p>
              <a:pPr algn="ctr" defTabSz="914378">
                <a:defRPr/>
              </a:pPr>
              <a:endParaRPr lang="ko-KR" altLang="en-US" kern="0">
                <a:solidFill>
                  <a:sysClr val="window" lastClr="CCE8CF"/>
                </a:solidFill>
                <a:latin typeface="Calibri"/>
                <a:ea typeface="맑은 고딕"/>
              </a:endParaRPr>
            </a:p>
          </p:txBody>
        </p:sp>
        <p:sp>
          <p:nvSpPr>
            <p:cNvPr id="47" name="Plus 34">
              <a:extLst>
                <a:ext uri="{FF2B5EF4-FFF2-40B4-BE49-F238E27FC236}">
                  <a16:creationId xmlns:a16="http://schemas.microsoft.com/office/drawing/2014/main" id="{A9F30820-D285-4DD4-B4A4-A48D51E297C4}"/>
                </a:ext>
              </a:extLst>
            </p:cNvPr>
            <p:cNvSpPr>
              <a:spLocks/>
            </p:cNvSpPr>
            <p:nvPr/>
          </p:nvSpPr>
          <p:spPr>
            <a:xfrm>
              <a:off x="2180713" y="3976068"/>
              <a:ext cx="252000" cy="252000"/>
            </a:xfrm>
            <a:prstGeom prst="mathPlus">
              <a:avLst/>
            </a:prstGeom>
            <a:solidFill>
              <a:srgbClr val="00B0F0"/>
            </a:solidFill>
            <a:ln w="25400" cap="flat" cmpd="sng" algn="ctr">
              <a:noFill/>
              <a:prstDash val="solid"/>
            </a:ln>
            <a:effectLst/>
          </p:spPr>
          <p:txBody>
            <a:bodyPr rtlCol="0" anchor="ctr"/>
            <a:lstStyle/>
            <a:p>
              <a:pPr algn="ctr" defTabSz="914378">
                <a:defRPr/>
              </a:pPr>
              <a:endParaRPr lang="ko-KR" altLang="en-US" kern="0">
                <a:solidFill>
                  <a:sysClr val="window" lastClr="CCE8CF"/>
                </a:solidFill>
                <a:latin typeface="Calibri"/>
                <a:ea typeface="맑은 고딕"/>
              </a:endParaRPr>
            </a:p>
          </p:txBody>
        </p:sp>
        <p:sp>
          <p:nvSpPr>
            <p:cNvPr id="48" name="Plus 35">
              <a:extLst>
                <a:ext uri="{FF2B5EF4-FFF2-40B4-BE49-F238E27FC236}">
                  <a16:creationId xmlns:a16="http://schemas.microsoft.com/office/drawing/2014/main" id="{4BC32C60-7F1C-4879-95EE-0EB891545D90}"/>
                </a:ext>
              </a:extLst>
            </p:cNvPr>
            <p:cNvSpPr>
              <a:spLocks/>
            </p:cNvSpPr>
            <p:nvPr/>
          </p:nvSpPr>
          <p:spPr>
            <a:xfrm>
              <a:off x="3035293" y="3651030"/>
              <a:ext cx="252000" cy="252000"/>
            </a:xfrm>
            <a:prstGeom prst="mathPlus">
              <a:avLst/>
            </a:prstGeom>
            <a:solidFill>
              <a:srgbClr val="00B0F0"/>
            </a:solidFill>
            <a:ln w="25400" cap="flat" cmpd="sng" algn="ctr">
              <a:noFill/>
              <a:prstDash val="solid"/>
            </a:ln>
            <a:effectLst/>
          </p:spPr>
          <p:txBody>
            <a:bodyPr rtlCol="0" anchor="ctr"/>
            <a:lstStyle/>
            <a:p>
              <a:pPr algn="ctr" defTabSz="914378">
                <a:defRPr/>
              </a:pPr>
              <a:endParaRPr lang="ko-KR" altLang="en-US" kern="0">
                <a:solidFill>
                  <a:sysClr val="window" lastClr="CCE8CF"/>
                </a:solidFill>
                <a:latin typeface="Calibri"/>
                <a:ea typeface="맑은 고딕"/>
              </a:endParaRPr>
            </a:p>
          </p:txBody>
        </p:sp>
        <p:sp>
          <p:nvSpPr>
            <p:cNvPr id="49" name="Plus 39">
              <a:extLst>
                <a:ext uri="{FF2B5EF4-FFF2-40B4-BE49-F238E27FC236}">
                  <a16:creationId xmlns:a16="http://schemas.microsoft.com/office/drawing/2014/main" id="{A0BE4EAC-21DD-41B7-A49F-B563190FBCF0}"/>
                </a:ext>
              </a:extLst>
            </p:cNvPr>
            <p:cNvSpPr>
              <a:spLocks/>
            </p:cNvSpPr>
            <p:nvPr/>
          </p:nvSpPr>
          <p:spPr>
            <a:xfrm>
              <a:off x="2783293" y="3179395"/>
              <a:ext cx="252000" cy="252000"/>
            </a:xfrm>
            <a:prstGeom prst="mathPlus">
              <a:avLst/>
            </a:prstGeom>
            <a:solidFill>
              <a:srgbClr val="00B0F0"/>
            </a:solidFill>
            <a:ln w="25400" cap="flat" cmpd="sng" algn="ctr">
              <a:noFill/>
              <a:prstDash val="solid"/>
            </a:ln>
            <a:effectLst/>
          </p:spPr>
          <p:txBody>
            <a:bodyPr rtlCol="0" anchor="ctr"/>
            <a:lstStyle/>
            <a:p>
              <a:pPr algn="ctr" defTabSz="914378">
                <a:defRPr/>
              </a:pPr>
              <a:endParaRPr lang="ko-KR" altLang="en-US" kern="0">
                <a:solidFill>
                  <a:sysClr val="window" lastClr="CCE8CF"/>
                </a:solidFill>
                <a:latin typeface="Calibri"/>
                <a:ea typeface="맑은 고딕"/>
              </a:endParaRPr>
            </a:p>
          </p:txBody>
        </p:sp>
        <p:sp>
          <p:nvSpPr>
            <p:cNvPr id="50" name="Plus 40">
              <a:extLst>
                <a:ext uri="{FF2B5EF4-FFF2-40B4-BE49-F238E27FC236}">
                  <a16:creationId xmlns:a16="http://schemas.microsoft.com/office/drawing/2014/main" id="{CC01F554-5A06-4776-9D51-CA53784614B6}"/>
                </a:ext>
              </a:extLst>
            </p:cNvPr>
            <p:cNvSpPr>
              <a:spLocks/>
            </p:cNvSpPr>
            <p:nvPr/>
          </p:nvSpPr>
          <p:spPr>
            <a:xfrm>
              <a:off x="3451965" y="3305395"/>
              <a:ext cx="252000" cy="252000"/>
            </a:xfrm>
            <a:prstGeom prst="mathPlus">
              <a:avLst/>
            </a:prstGeom>
            <a:solidFill>
              <a:srgbClr val="00B0F0"/>
            </a:solidFill>
            <a:ln w="25400" cap="flat" cmpd="sng" algn="ctr">
              <a:noFill/>
              <a:prstDash val="solid"/>
            </a:ln>
            <a:effectLst/>
          </p:spPr>
          <p:txBody>
            <a:bodyPr rtlCol="0" anchor="ctr"/>
            <a:lstStyle/>
            <a:p>
              <a:pPr algn="ctr" defTabSz="914378">
                <a:defRPr/>
              </a:pPr>
              <a:endParaRPr lang="ko-KR" altLang="en-US" kern="0">
                <a:solidFill>
                  <a:sysClr val="window" lastClr="CCE8CF"/>
                </a:solidFill>
                <a:latin typeface="Calibri"/>
                <a:ea typeface="맑은 고딕"/>
              </a:endParaRPr>
            </a:p>
          </p:txBody>
        </p:sp>
        <p:sp>
          <p:nvSpPr>
            <p:cNvPr id="51" name="Plus 41">
              <a:extLst>
                <a:ext uri="{FF2B5EF4-FFF2-40B4-BE49-F238E27FC236}">
                  <a16:creationId xmlns:a16="http://schemas.microsoft.com/office/drawing/2014/main" id="{73F33CC7-2B2C-4CEF-B11B-E2A0F479F015}"/>
                </a:ext>
              </a:extLst>
            </p:cNvPr>
            <p:cNvSpPr>
              <a:spLocks/>
            </p:cNvSpPr>
            <p:nvPr/>
          </p:nvSpPr>
          <p:spPr>
            <a:xfrm>
              <a:off x="3574137" y="3873275"/>
              <a:ext cx="252000" cy="252000"/>
            </a:xfrm>
            <a:prstGeom prst="mathPlus">
              <a:avLst/>
            </a:prstGeom>
            <a:solidFill>
              <a:srgbClr val="00B0F0"/>
            </a:solidFill>
            <a:ln w="25400" cap="flat" cmpd="sng" algn="ctr">
              <a:noFill/>
              <a:prstDash val="solid"/>
            </a:ln>
            <a:effectLst/>
          </p:spPr>
          <p:txBody>
            <a:bodyPr rtlCol="0" anchor="ctr"/>
            <a:lstStyle/>
            <a:p>
              <a:pPr algn="ctr" defTabSz="914378">
                <a:defRPr/>
              </a:pPr>
              <a:endParaRPr lang="ko-KR" altLang="en-US" kern="0">
                <a:solidFill>
                  <a:sysClr val="window" lastClr="CCE8CF"/>
                </a:solidFill>
                <a:latin typeface="Calibri"/>
                <a:ea typeface="맑은 고딕"/>
              </a:endParaRPr>
            </a:p>
          </p:txBody>
        </p:sp>
        <p:sp>
          <p:nvSpPr>
            <p:cNvPr id="52" name="Minus 42">
              <a:extLst>
                <a:ext uri="{FF2B5EF4-FFF2-40B4-BE49-F238E27FC236}">
                  <a16:creationId xmlns:a16="http://schemas.microsoft.com/office/drawing/2014/main" id="{E5120B4F-A1E3-4CB3-BB63-C559E5E2951A}"/>
                </a:ext>
              </a:extLst>
            </p:cNvPr>
            <p:cNvSpPr/>
            <p:nvPr/>
          </p:nvSpPr>
          <p:spPr>
            <a:xfrm>
              <a:off x="1400694" y="4622648"/>
              <a:ext cx="190500" cy="228600"/>
            </a:xfrm>
            <a:prstGeom prst="mathMinus">
              <a:avLst/>
            </a:prstGeom>
            <a:solidFill>
              <a:srgbClr val="FF0000"/>
            </a:solidFill>
            <a:ln w="25400" cap="flat" cmpd="sng" algn="ctr">
              <a:noFill/>
              <a:prstDash val="solid"/>
            </a:ln>
            <a:effectLst/>
          </p:spPr>
          <p:txBody>
            <a:bodyPr rtlCol="0" anchor="ctr"/>
            <a:lstStyle/>
            <a:p>
              <a:pPr algn="ctr" defTabSz="914378">
                <a:defRPr/>
              </a:pPr>
              <a:endParaRPr lang="en-US" kern="0">
                <a:solidFill>
                  <a:sysClr val="window" lastClr="CCE8CF"/>
                </a:solidFill>
                <a:latin typeface="Calibri"/>
              </a:endParaRPr>
            </a:p>
          </p:txBody>
        </p:sp>
        <p:sp>
          <p:nvSpPr>
            <p:cNvPr id="53" name="Minus 43">
              <a:extLst>
                <a:ext uri="{FF2B5EF4-FFF2-40B4-BE49-F238E27FC236}">
                  <a16:creationId xmlns:a16="http://schemas.microsoft.com/office/drawing/2014/main" id="{2AF2E51B-B7FB-4FA7-9862-009FFBD43196}"/>
                </a:ext>
              </a:extLst>
            </p:cNvPr>
            <p:cNvSpPr/>
            <p:nvPr/>
          </p:nvSpPr>
          <p:spPr>
            <a:xfrm>
              <a:off x="1489292" y="3623618"/>
              <a:ext cx="190500" cy="228600"/>
            </a:xfrm>
            <a:prstGeom prst="mathMinus">
              <a:avLst/>
            </a:prstGeom>
            <a:solidFill>
              <a:srgbClr val="FF0000"/>
            </a:solidFill>
            <a:ln w="25400" cap="flat" cmpd="sng" algn="ctr">
              <a:noFill/>
              <a:prstDash val="solid"/>
            </a:ln>
            <a:effectLst/>
          </p:spPr>
          <p:txBody>
            <a:bodyPr rtlCol="0" anchor="ctr"/>
            <a:lstStyle/>
            <a:p>
              <a:pPr algn="ctr" defTabSz="914378">
                <a:defRPr/>
              </a:pPr>
              <a:endParaRPr lang="en-US" kern="0">
                <a:solidFill>
                  <a:sysClr val="window" lastClr="CCE8CF"/>
                </a:solidFill>
                <a:latin typeface="Calibri"/>
              </a:endParaRPr>
            </a:p>
          </p:txBody>
        </p:sp>
        <p:sp>
          <p:nvSpPr>
            <p:cNvPr id="54" name="Minus 44">
              <a:extLst>
                <a:ext uri="{FF2B5EF4-FFF2-40B4-BE49-F238E27FC236}">
                  <a16:creationId xmlns:a16="http://schemas.microsoft.com/office/drawing/2014/main" id="{233FFB63-DAD7-4E12-B7C8-FD197AF659A4}"/>
                </a:ext>
              </a:extLst>
            </p:cNvPr>
            <p:cNvSpPr/>
            <p:nvPr/>
          </p:nvSpPr>
          <p:spPr>
            <a:xfrm>
              <a:off x="1790250" y="3884652"/>
              <a:ext cx="190500" cy="228600"/>
            </a:xfrm>
            <a:prstGeom prst="mathMinus">
              <a:avLst/>
            </a:prstGeom>
            <a:solidFill>
              <a:srgbClr val="FF0000"/>
            </a:solidFill>
            <a:ln w="25400" cap="flat" cmpd="sng" algn="ctr">
              <a:noFill/>
              <a:prstDash val="solid"/>
            </a:ln>
            <a:effectLst/>
          </p:spPr>
          <p:txBody>
            <a:bodyPr rtlCol="0" anchor="ctr"/>
            <a:lstStyle/>
            <a:p>
              <a:pPr algn="ctr" defTabSz="914378">
                <a:defRPr/>
              </a:pPr>
              <a:endParaRPr lang="en-US" kern="0">
                <a:solidFill>
                  <a:sysClr val="window" lastClr="CCE8CF"/>
                </a:solidFill>
                <a:latin typeface="Calibri"/>
              </a:endParaRPr>
            </a:p>
          </p:txBody>
        </p:sp>
        <p:sp>
          <p:nvSpPr>
            <p:cNvPr id="55" name="Minus 45">
              <a:extLst>
                <a:ext uri="{FF2B5EF4-FFF2-40B4-BE49-F238E27FC236}">
                  <a16:creationId xmlns:a16="http://schemas.microsoft.com/office/drawing/2014/main" id="{9D2E17B6-DD79-4D38-9EFA-A67060E3401F}"/>
                </a:ext>
              </a:extLst>
            </p:cNvPr>
            <p:cNvSpPr/>
            <p:nvPr/>
          </p:nvSpPr>
          <p:spPr>
            <a:xfrm>
              <a:off x="1599010" y="3212007"/>
              <a:ext cx="190500" cy="228600"/>
            </a:xfrm>
            <a:prstGeom prst="mathMinus">
              <a:avLst/>
            </a:prstGeom>
            <a:solidFill>
              <a:srgbClr val="FF0000"/>
            </a:solidFill>
            <a:ln w="25400" cap="flat" cmpd="sng" algn="ctr">
              <a:noFill/>
              <a:prstDash val="solid"/>
            </a:ln>
            <a:effectLst/>
          </p:spPr>
          <p:txBody>
            <a:bodyPr rtlCol="0" anchor="ctr"/>
            <a:lstStyle/>
            <a:p>
              <a:pPr algn="ctr" defTabSz="914378">
                <a:defRPr/>
              </a:pPr>
              <a:endParaRPr lang="en-US" kern="0">
                <a:solidFill>
                  <a:sysClr val="window" lastClr="CCE8CF"/>
                </a:solidFill>
                <a:latin typeface="Calibri"/>
              </a:endParaRPr>
            </a:p>
          </p:txBody>
        </p:sp>
        <p:sp>
          <p:nvSpPr>
            <p:cNvPr id="56" name="Minus 46">
              <a:extLst>
                <a:ext uri="{FF2B5EF4-FFF2-40B4-BE49-F238E27FC236}">
                  <a16:creationId xmlns:a16="http://schemas.microsoft.com/office/drawing/2014/main" id="{6F50D273-0793-4CBC-AABE-D51F88C93716}"/>
                </a:ext>
              </a:extLst>
            </p:cNvPr>
            <p:cNvSpPr/>
            <p:nvPr/>
          </p:nvSpPr>
          <p:spPr>
            <a:xfrm>
              <a:off x="1899968" y="3473041"/>
              <a:ext cx="190500" cy="228600"/>
            </a:xfrm>
            <a:prstGeom prst="mathMinus">
              <a:avLst/>
            </a:prstGeom>
            <a:solidFill>
              <a:srgbClr val="FF0000"/>
            </a:solidFill>
            <a:ln w="25400" cap="flat" cmpd="sng" algn="ctr">
              <a:noFill/>
              <a:prstDash val="solid"/>
            </a:ln>
            <a:effectLst/>
          </p:spPr>
          <p:txBody>
            <a:bodyPr rtlCol="0" anchor="ctr"/>
            <a:lstStyle/>
            <a:p>
              <a:pPr algn="ctr" defTabSz="914378">
                <a:defRPr/>
              </a:pPr>
              <a:endParaRPr lang="en-US" kern="0">
                <a:solidFill>
                  <a:sysClr val="window" lastClr="CCE8CF"/>
                </a:solidFill>
                <a:latin typeface="Calibri"/>
              </a:endParaRPr>
            </a:p>
          </p:txBody>
        </p:sp>
        <p:sp>
          <p:nvSpPr>
            <p:cNvPr id="57" name="Minus 47">
              <a:extLst>
                <a:ext uri="{FF2B5EF4-FFF2-40B4-BE49-F238E27FC236}">
                  <a16:creationId xmlns:a16="http://schemas.microsoft.com/office/drawing/2014/main" id="{E9EC26A1-B951-4A08-AB41-E06D9E343111}"/>
                </a:ext>
              </a:extLst>
            </p:cNvPr>
            <p:cNvSpPr/>
            <p:nvPr/>
          </p:nvSpPr>
          <p:spPr>
            <a:xfrm>
              <a:off x="1727182" y="4365252"/>
              <a:ext cx="190500" cy="228600"/>
            </a:xfrm>
            <a:prstGeom prst="mathMinus">
              <a:avLst/>
            </a:prstGeom>
            <a:solidFill>
              <a:srgbClr val="FF0000"/>
            </a:solidFill>
            <a:ln w="25400" cap="flat" cmpd="sng" algn="ctr">
              <a:noFill/>
              <a:prstDash val="solid"/>
            </a:ln>
            <a:effectLst/>
          </p:spPr>
          <p:txBody>
            <a:bodyPr rtlCol="0" anchor="ctr"/>
            <a:lstStyle/>
            <a:p>
              <a:pPr algn="ctr" defTabSz="914378">
                <a:defRPr/>
              </a:pPr>
              <a:endParaRPr lang="en-US" kern="0">
                <a:solidFill>
                  <a:sysClr val="window" lastClr="CCE8CF"/>
                </a:solidFill>
                <a:latin typeface="Calibri"/>
              </a:endParaRPr>
            </a:p>
          </p:txBody>
        </p:sp>
        <p:sp>
          <p:nvSpPr>
            <p:cNvPr id="58" name="Minus 49">
              <a:extLst>
                <a:ext uri="{FF2B5EF4-FFF2-40B4-BE49-F238E27FC236}">
                  <a16:creationId xmlns:a16="http://schemas.microsoft.com/office/drawing/2014/main" id="{FF7F0464-CFDC-4CF6-915E-7FE92483E616}"/>
                </a:ext>
              </a:extLst>
            </p:cNvPr>
            <p:cNvSpPr/>
            <p:nvPr/>
          </p:nvSpPr>
          <p:spPr>
            <a:xfrm>
              <a:off x="2741704" y="4733703"/>
              <a:ext cx="190500" cy="228600"/>
            </a:xfrm>
            <a:prstGeom prst="mathMinus">
              <a:avLst/>
            </a:prstGeom>
            <a:solidFill>
              <a:srgbClr val="FF0000"/>
            </a:solidFill>
            <a:ln w="25400" cap="flat" cmpd="sng" algn="ctr">
              <a:noFill/>
              <a:prstDash val="solid"/>
            </a:ln>
            <a:effectLst/>
          </p:spPr>
          <p:txBody>
            <a:bodyPr rtlCol="0" anchor="ctr"/>
            <a:lstStyle/>
            <a:p>
              <a:pPr algn="ctr" defTabSz="914378">
                <a:defRPr/>
              </a:pPr>
              <a:endParaRPr lang="en-US" kern="0">
                <a:solidFill>
                  <a:sysClr val="window" lastClr="CCE8CF"/>
                </a:solidFill>
                <a:latin typeface="Calibri"/>
              </a:endParaRPr>
            </a:p>
          </p:txBody>
        </p:sp>
        <p:sp>
          <p:nvSpPr>
            <p:cNvPr id="59" name="Minus 52">
              <a:extLst>
                <a:ext uri="{FF2B5EF4-FFF2-40B4-BE49-F238E27FC236}">
                  <a16:creationId xmlns:a16="http://schemas.microsoft.com/office/drawing/2014/main" id="{2B605FF5-8A8E-4B4F-B13F-06B02A6FECB3}"/>
                </a:ext>
              </a:extLst>
            </p:cNvPr>
            <p:cNvSpPr/>
            <p:nvPr/>
          </p:nvSpPr>
          <p:spPr>
            <a:xfrm>
              <a:off x="2309010" y="4522535"/>
              <a:ext cx="190500" cy="228600"/>
            </a:xfrm>
            <a:prstGeom prst="mathMinus">
              <a:avLst/>
            </a:prstGeom>
            <a:solidFill>
              <a:srgbClr val="FF0000"/>
            </a:solidFill>
            <a:ln w="25400" cap="flat" cmpd="sng" algn="ctr">
              <a:noFill/>
              <a:prstDash val="solid"/>
            </a:ln>
            <a:effectLst/>
          </p:spPr>
          <p:txBody>
            <a:bodyPr rtlCol="0" anchor="ctr"/>
            <a:lstStyle/>
            <a:p>
              <a:pPr algn="ctr" defTabSz="914378">
                <a:defRPr/>
              </a:pPr>
              <a:endParaRPr lang="en-US" kern="0">
                <a:solidFill>
                  <a:sysClr val="window" lastClr="CCE8CF"/>
                </a:solidFill>
                <a:latin typeface="Calibri"/>
              </a:endParaRPr>
            </a:p>
          </p:txBody>
        </p:sp>
        <p:sp>
          <p:nvSpPr>
            <p:cNvPr id="60" name="Minus 53">
              <a:extLst>
                <a:ext uri="{FF2B5EF4-FFF2-40B4-BE49-F238E27FC236}">
                  <a16:creationId xmlns:a16="http://schemas.microsoft.com/office/drawing/2014/main" id="{0DF851E6-4910-4200-8A4B-8D544EBD3C22}"/>
                </a:ext>
              </a:extLst>
            </p:cNvPr>
            <p:cNvSpPr/>
            <p:nvPr/>
          </p:nvSpPr>
          <p:spPr>
            <a:xfrm>
              <a:off x="2337463" y="4819171"/>
              <a:ext cx="190500" cy="228600"/>
            </a:xfrm>
            <a:prstGeom prst="mathMinus">
              <a:avLst/>
            </a:prstGeom>
            <a:solidFill>
              <a:srgbClr val="FF0000"/>
            </a:solidFill>
            <a:ln w="25400" cap="flat" cmpd="sng" algn="ctr">
              <a:noFill/>
              <a:prstDash val="solid"/>
            </a:ln>
            <a:effectLst/>
          </p:spPr>
          <p:txBody>
            <a:bodyPr rtlCol="0" anchor="ctr"/>
            <a:lstStyle/>
            <a:p>
              <a:pPr algn="ctr" defTabSz="914378">
                <a:defRPr/>
              </a:pPr>
              <a:endParaRPr lang="en-US" kern="0">
                <a:solidFill>
                  <a:sysClr val="window" lastClr="CCE8CF"/>
                </a:solidFill>
                <a:latin typeface="Calibri"/>
              </a:endParaRPr>
            </a:p>
          </p:txBody>
        </p:sp>
        <p:sp>
          <p:nvSpPr>
            <p:cNvPr id="61" name="Minus 54">
              <a:extLst>
                <a:ext uri="{FF2B5EF4-FFF2-40B4-BE49-F238E27FC236}">
                  <a16:creationId xmlns:a16="http://schemas.microsoft.com/office/drawing/2014/main" id="{D0EF73EC-7D24-4F2A-8D42-7A31F69A61F0}"/>
                </a:ext>
              </a:extLst>
            </p:cNvPr>
            <p:cNvSpPr/>
            <p:nvPr/>
          </p:nvSpPr>
          <p:spPr>
            <a:xfrm>
              <a:off x="3231628" y="4851248"/>
              <a:ext cx="190500" cy="228600"/>
            </a:xfrm>
            <a:prstGeom prst="mathMinus">
              <a:avLst/>
            </a:prstGeom>
            <a:solidFill>
              <a:srgbClr val="FF0000"/>
            </a:solidFill>
            <a:ln w="25400" cap="flat" cmpd="sng" algn="ctr">
              <a:noFill/>
              <a:prstDash val="solid"/>
            </a:ln>
            <a:effectLst/>
          </p:spPr>
          <p:txBody>
            <a:bodyPr rtlCol="0" anchor="ctr"/>
            <a:lstStyle/>
            <a:p>
              <a:pPr algn="ctr" defTabSz="914378">
                <a:defRPr/>
              </a:pPr>
              <a:endParaRPr lang="en-US" kern="0">
                <a:solidFill>
                  <a:sysClr val="window" lastClr="CCE8CF"/>
                </a:solidFill>
                <a:latin typeface="Calibri"/>
              </a:endParaRPr>
            </a:p>
          </p:txBody>
        </p:sp>
        <p:sp>
          <p:nvSpPr>
            <p:cNvPr id="62" name="Minus 55">
              <a:extLst>
                <a:ext uri="{FF2B5EF4-FFF2-40B4-BE49-F238E27FC236}">
                  <a16:creationId xmlns:a16="http://schemas.microsoft.com/office/drawing/2014/main" id="{B9824018-41FB-44EC-9A52-57532FD6B1C4}"/>
                </a:ext>
              </a:extLst>
            </p:cNvPr>
            <p:cNvSpPr/>
            <p:nvPr/>
          </p:nvSpPr>
          <p:spPr>
            <a:xfrm>
              <a:off x="3608715" y="4692687"/>
              <a:ext cx="190500" cy="228600"/>
            </a:xfrm>
            <a:prstGeom prst="mathMinus">
              <a:avLst/>
            </a:prstGeom>
            <a:solidFill>
              <a:srgbClr val="FF0000"/>
            </a:solidFill>
            <a:ln w="25400" cap="flat" cmpd="sng" algn="ctr">
              <a:noFill/>
              <a:prstDash val="solid"/>
            </a:ln>
            <a:effectLst/>
          </p:spPr>
          <p:txBody>
            <a:bodyPr rtlCol="0" anchor="ctr"/>
            <a:lstStyle/>
            <a:p>
              <a:pPr algn="ctr" defTabSz="914378">
                <a:defRPr/>
              </a:pPr>
              <a:endParaRPr lang="en-US" kern="0">
                <a:solidFill>
                  <a:sysClr val="window" lastClr="CCE8CF"/>
                </a:solidFill>
                <a:latin typeface="Calibri"/>
              </a:endParaRPr>
            </a:p>
          </p:txBody>
        </p:sp>
        <p:sp>
          <p:nvSpPr>
            <p:cNvPr id="63" name="Minus 56">
              <a:extLst>
                <a:ext uri="{FF2B5EF4-FFF2-40B4-BE49-F238E27FC236}">
                  <a16:creationId xmlns:a16="http://schemas.microsoft.com/office/drawing/2014/main" id="{44D99C35-7DD0-4C35-B025-9F78E61F57F9}"/>
                </a:ext>
              </a:extLst>
            </p:cNvPr>
            <p:cNvSpPr/>
            <p:nvPr/>
          </p:nvSpPr>
          <p:spPr>
            <a:xfrm>
              <a:off x="3041128" y="4560367"/>
              <a:ext cx="190500" cy="228600"/>
            </a:xfrm>
            <a:prstGeom prst="mathMinus">
              <a:avLst/>
            </a:prstGeom>
            <a:solidFill>
              <a:srgbClr val="FF0000"/>
            </a:solidFill>
            <a:ln w="25400" cap="flat" cmpd="sng" algn="ctr">
              <a:noFill/>
              <a:prstDash val="solid"/>
            </a:ln>
            <a:effectLst/>
          </p:spPr>
          <p:txBody>
            <a:bodyPr rtlCol="0" anchor="ctr"/>
            <a:lstStyle/>
            <a:p>
              <a:pPr algn="ctr" defTabSz="914378">
                <a:defRPr/>
              </a:pPr>
              <a:endParaRPr lang="en-US" kern="0">
                <a:solidFill>
                  <a:sysClr val="window" lastClr="CCE8CF"/>
                </a:solidFill>
                <a:latin typeface="Calibri"/>
              </a:endParaRPr>
            </a:p>
          </p:txBody>
        </p:sp>
        <p:sp>
          <p:nvSpPr>
            <p:cNvPr id="64" name="Line Callout 1 (No Border) 61">
              <a:extLst>
                <a:ext uri="{FF2B5EF4-FFF2-40B4-BE49-F238E27FC236}">
                  <a16:creationId xmlns:a16="http://schemas.microsoft.com/office/drawing/2014/main" id="{FF2364B1-E149-48C9-BEEB-C7168FECBE84}"/>
                </a:ext>
              </a:extLst>
            </p:cNvPr>
            <p:cNvSpPr/>
            <p:nvPr/>
          </p:nvSpPr>
          <p:spPr>
            <a:xfrm>
              <a:off x="1375117" y="780051"/>
              <a:ext cx="794825" cy="549252"/>
            </a:xfrm>
            <a:prstGeom prst="callout1">
              <a:avLst>
                <a:gd name="adj1" fmla="val 79493"/>
                <a:gd name="adj2" fmla="val 44341"/>
                <a:gd name="adj3" fmla="val 136797"/>
                <a:gd name="adj4" fmla="val 68644"/>
              </a:avLst>
            </a:prstGeom>
            <a:noFill/>
            <a:ln w="38100" cap="flat" cmpd="sng" algn="ctr">
              <a:solidFill>
                <a:schemeClr val="tx1"/>
              </a:solidFill>
              <a:prstDash val="solid"/>
              <a:tailEnd type="triangle"/>
            </a:ln>
            <a:effectLst/>
          </p:spPr>
          <p:txBody>
            <a:bodyPr rtlCol="0" anchor="ctr"/>
            <a:lstStyle/>
            <a:p>
              <a:pPr algn="ctr" defTabSz="914378">
                <a:defRPr/>
              </a:pPr>
              <a:r>
                <a:rPr lang="en-US" altLang="ko-KR" kern="0" dirty="0">
                  <a:latin typeface="Calibri"/>
                  <a:ea typeface="맑은 고딕"/>
                </a:rPr>
                <a:t>pixel 1</a:t>
              </a:r>
              <a:endParaRPr lang="ko-KR" altLang="en-US" kern="0" dirty="0">
                <a:latin typeface="Calibri"/>
                <a:ea typeface="맑은 고딕"/>
              </a:endParaRPr>
            </a:p>
          </p:txBody>
        </p:sp>
        <p:sp>
          <p:nvSpPr>
            <p:cNvPr id="65" name="Multiply 62">
              <a:extLst>
                <a:ext uri="{FF2B5EF4-FFF2-40B4-BE49-F238E27FC236}">
                  <a16:creationId xmlns:a16="http://schemas.microsoft.com/office/drawing/2014/main" id="{DC6DB975-93A2-49D4-BE58-CAC4FB071892}"/>
                </a:ext>
              </a:extLst>
            </p:cNvPr>
            <p:cNvSpPr>
              <a:spLocks noChangeAspect="1"/>
            </p:cNvSpPr>
            <p:nvPr/>
          </p:nvSpPr>
          <p:spPr>
            <a:xfrm>
              <a:off x="1895758" y="1519037"/>
              <a:ext cx="156462" cy="161374"/>
            </a:xfrm>
            <a:prstGeom prst="mathMultiply">
              <a:avLst/>
            </a:prstGeom>
            <a:solidFill>
              <a:srgbClr val="FFC000"/>
            </a:solidFill>
            <a:ln w="12700" cap="flat" cmpd="sng" algn="ctr">
              <a:solidFill>
                <a:schemeClr val="tx1">
                  <a:lumMod val="95000"/>
                  <a:lumOff val="5000"/>
                </a:schemeClr>
              </a:solidFill>
              <a:prstDash val="solid"/>
            </a:ln>
            <a:effectLst/>
          </p:spPr>
          <p:txBody>
            <a:bodyPr rtlCol="0" anchor="ctr"/>
            <a:lstStyle/>
            <a:p>
              <a:pPr algn="ctr" defTabSz="914378">
                <a:defRPr/>
              </a:pPr>
              <a:endParaRPr lang="ko-KR" altLang="en-US" kern="0">
                <a:latin typeface="Calibri"/>
                <a:ea typeface="맑은 고딕"/>
              </a:endParaRPr>
            </a:p>
          </p:txBody>
        </p:sp>
        <p:sp>
          <p:nvSpPr>
            <p:cNvPr id="66" name="Multiply 63">
              <a:extLst>
                <a:ext uri="{FF2B5EF4-FFF2-40B4-BE49-F238E27FC236}">
                  <a16:creationId xmlns:a16="http://schemas.microsoft.com/office/drawing/2014/main" id="{117D080D-2F19-4573-B08E-7143631564AA}"/>
                </a:ext>
              </a:extLst>
            </p:cNvPr>
            <p:cNvSpPr>
              <a:spLocks noChangeAspect="1"/>
            </p:cNvSpPr>
            <p:nvPr/>
          </p:nvSpPr>
          <p:spPr>
            <a:xfrm>
              <a:off x="3047311" y="1980385"/>
              <a:ext cx="156462" cy="161374"/>
            </a:xfrm>
            <a:prstGeom prst="mathMultiply">
              <a:avLst/>
            </a:prstGeom>
            <a:solidFill>
              <a:srgbClr val="FFC000"/>
            </a:solidFill>
            <a:ln w="12700" cap="flat" cmpd="sng" algn="ctr">
              <a:solidFill>
                <a:schemeClr val="tx1">
                  <a:lumMod val="95000"/>
                  <a:lumOff val="5000"/>
                </a:schemeClr>
              </a:solidFill>
              <a:prstDash val="solid"/>
            </a:ln>
            <a:effectLst/>
          </p:spPr>
          <p:txBody>
            <a:bodyPr rtlCol="0" anchor="ctr"/>
            <a:lstStyle/>
            <a:p>
              <a:pPr algn="ctr" defTabSz="914378">
                <a:defRPr/>
              </a:pPr>
              <a:endParaRPr lang="ko-KR" altLang="en-US" kern="0">
                <a:latin typeface="Calibri"/>
                <a:ea typeface="맑은 고딕"/>
              </a:endParaRPr>
            </a:p>
          </p:txBody>
        </p:sp>
        <p:sp>
          <p:nvSpPr>
            <p:cNvPr id="67" name="Line Callout 1 (No Border) 64">
              <a:extLst>
                <a:ext uri="{FF2B5EF4-FFF2-40B4-BE49-F238E27FC236}">
                  <a16:creationId xmlns:a16="http://schemas.microsoft.com/office/drawing/2014/main" id="{20749D1D-FAF1-4E25-9A85-29D1FAF771A9}"/>
                </a:ext>
              </a:extLst>
            </p:cNvPr>
            <p:cNvSpPr/>
            <p:nvPr/>
          </p:nvSpPr>
          <p:spPr>
            <a:xfrm>
              <a:off x="3424375" y="2075224"/>
              <a:ext cx="794825" cy="549252"/>
            </a:xfrm>
            <a:prstGeom prst="callout1">
              <a:avLst>
                <a:gd name="adj1" fmla="val 32634"/>
                <a:gd name="adj2" fmla="val 23062"/>
                <a:gd name="adj3" fmla="val 3162"/>
                <a:gd name="adj4" fmla="val -26705"/>
              </a:avLst>
            </a:prstGeom>
            <a:noFill/>
            <a:ln w="38100" cap="flat" cmpd="sng" algn="ctr">
              <a:solidFill>
                <a:schemeClr val="tx1">
                  <a:lumMod val="95000"/>
                  <a:lumOff val="5000"/>
                </a:schemeClr>
              </a:solidFill>
              <a:prstDash val="solid"/>
              <a:tailEnd type="triangle"/>
            </a:ln>
            <a:effectLst/>
          </p:spPr>
          <p:txBody>
            <a:bodyPr rtlCol="0" anchor="ctr"/>
            <a:lstStyle/>
            <a:p>
              <a:pPr algn="ctr" defTabSz="914378">
                <a:defRPr/>
              </a:pPr>
              <a:r>
                <a:rPr lang="en-US" altLang="ko-KR" kern="0" dirty="0">
                  <a:latin typeface="Calibri"/>
                  <a:ea typeface="맑은 고딕"/>
                </a:rPr>
                <a:t>pixel 2</a:t>
              </a:r>
              <a:endParaRPr lang="ko-KR" altLang="en-US" kern="0" dirty="0">
                <a:latin typeface="Calibri"/>
                <a:ea typeface="맑은 고딕"/>
              </a:endParaRPr>
            </a:p>
          </p:txBody>
        </p:sp>
        <p:sp>
          <p:nvSpPr>
            <p:cNvPr id="68" name="Plus 65">
              <a:extLst>
                <a:ext uri="{FF2B5EF4-FFF2-40B4-BE49-F238E27FC236}">
                  <a16:creationId xmlns:a16="http://schemas.microsoft.com/office/drawing/2014/main" id="{6F77B0FE-9EBA-47FB-90CF-5734818B21A5}"/>
                </a:ext>
              </a:extLst>
            </p:cNvPr>
            <p:cNvSpPr>
              <a:spLocks/>
            </p:cNvSpPr>
            <p:nvPr/>
          </p:nvSpPr>
          <p:spPr>
            <a:xfrm>
              <a:off x="2687116" y="4120134"/>
              <a:ext cx="252000" cy="252000"/>
            </a:xfrm>
            <a:prstGeom prst="mathPlus">
              <a:avLst/>
            </a:prstGeom>
            <a:solidFill>
              <a:srgbClr val="00B0F0"/>
            </a:solidFill>
            <a:ln w="25400" cap="flat" cmpd="sng" algn="ctr">
              <a:noFill/>
              <a:prstDash val="solid"/>
            </a:ln>
            <a:effectLst/>
          </p:spPr>
          <p:txBody>
            <a:bodyPr rtlCol="0" anchor="ctr"/>
            <a:lstStyle/>
            <a:p>
              <a:pPr algn="ctr" defTabSz="914378">
                <a:defRPr/>
              </a:pPr>
              <a:endParaRPr lang="ko-KR" altLang="en-US" kern="0">
                <a:solidFill>
                  <a:sysClr val="window" lastClr="CCE8CF"/>
                </a:solidFill>
                <a:latin typeface="Calibri"/>
                <a:ea typeface="맑은 고딕"/>
              </a:endParaRPr>
            </a:p>
          </p:txBody>
        </p:sp>
        <p:sp>
          <p:nvSpPr>
            <p:cNvPr id="69" name="任意多边形 16">
              <a:extLst>
                <a:ext uri="{FF2B5EF4-FFF2-40B4-BE49-F238E27FC236}">
                  <a16:creationId xmlns:a16="http://schemas.microsoft.com/office/drawing/2014/main" id="{AE422039-54E6-4E3C-8952-6ED76A1D61AA}"/>
                </a:ext>
              </a:extLst>
            </p:cNvPr>
            <p:cNvSpPr/>
            <p:nvPr/>
          </p:nvSpPr>
          <p:spPr>
            <a:xfrm>
              <a:off x="2013519" y="3032266"/>
              <a:ext cx="1957302" cy="1559075"/>
            </a:xfrm>
            <a:custGeom>
              <a:avLst/>
              <a:gdLst>
                <a:gd name="connsiteX0" fmla="*/ 398551 w 2609736"/>
                <a:gd name="connsiteY0" fmla="*/ 0 h 2078766"/>
                <a:gd name="connsiteX1" fmla="*/ 240609 w 2609736"/>
                <a:gd name="connsiteY1" fmla="*/ 739833 h 2078766"/>
                <a:gd name="connsiteX2" fmla="*/ 240609 w 2609736"/>
                <a:gd name="connsiteY2" fmla="*/ 739833 h 2078766"/>
                <a:gd name="connsiteX3" fmla="*/ 32791 w 2609736"/>
                <a:gd name="connsiteY3" fmla="*/ 1745673 h 2078766"/>
                <a:gd name="connsiteX4" fmla="*/ 1030318 w 2609736"/>
                <a:gd name="connsiteY4" fmla="*/ 1953491 h 2078766"/>
                <a:gd name="connsiteX5" fmla="*/ 2102660 w 2609736"/>
                <a:gd name="connsiteY5" fmla="*/ 2078182 h 2078766"/>
                <a:gd name="connsiteX6" fmla="*/ 2609736 w 2609736"/>
                <a:gd name="connsiteY6" fmla="*/ 2003367 h 2078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09736" h="2078766">
                  <a:moveTo>
                    <a:pt x="398551" y="0"/>
                  </a:moveTo>
                  <a:lnTo>
                    <a:pt x="240609" y="739833"/>
                  </a:lnTo>
                  <a:lnTo>
                    <a:pt x="240609" y="739833"/>
                  </a:lnTo>
                  <a:cubicBezTo>
                    <a:pt x="205973" y="907473"/>
                    <a:pt x="-98827" y="1543397"/>
                    <a:pt x="32791" y="1745673"/>
                  </a:cubicBezTo>
                  <a:cubicBezTo>
                    <a:pt x="164409" y="1947949"/>
                    <a:pt x="685340" y="1898073"/>
                    <a:pt x="1030318" y="1953491"/>
                  </a:cubicBezTo>
                  <a:cubicBezTo>
                    <a:pt x="1375296" y="2008909"/>
                    <a:pt x="1839424" y="2069869"/>
                    <a:pt x="2102660" y="2078182"/>
                  </a:cubicBezTo>
                  <a:cubicBezTo>
                    <a:pt x="2365896" y="2086495"/>
                    <a:pt x="2609736" y="2003367"/>
                    <a:pt x="2609736" y="2003367"/>
                  </a:cubicBezTo>
                </a:path>
              </a:pathLst>
            </a:custGeom>
            <a:no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3" name="箭头: 右 2">
            <a:extLst>
              <a:ext uri="{FF2B5EF4-FFF2-40B4-BE49-F238E27FC236}">
                <a16:creationId xmlns:a16="http://schemas.microsoft.com/office/drawing/2014/main" id="{E740AD29-8846-412D-81B5-36202A66909C}"/>
              </a:ext>
            </a:extLst>
          </p:cNvPr>
          <p:cNvSpPr/>
          <p:nvPr/>
        </p:nvSpPr>
        <p:spPr>
          <a:xfrm>
            <a:off x="3933826" y="3359677"/>
            <a:ext cx="973257" cy="5236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TextBox 24">
            <a:extLst>
              <a:ext uri="{FF2B5EF4-FFF2-40B4-BE49-F238E27FC236}">
                <a16:creationId xmlns:a16="http://schemas.microsoft.com/office/drawing/2014/main" id="{CEF6A3EA-5713-4F16-B3D6-1FE7EE000519}"/>
              </a:ext>
            </a:extLst>
          </p:cNvPr>
          <p:cNvSpPr txBox="1"/>
          <p:nvPr/>
        </p:nvSpPr>
        <p:spPr>
          <a:xfrm>
            <a:off x="224789" y="282881"/>
            <a:ext cx="1795363" cy="346249"/>
          </a:xfrm>
          <a:prstGeom prst="rect">
            <a:avLst/>
          </a:prstGeom>
          <a:noFill/>
        </p:spPr>
        <p:txBody>
          <a:bodyPr vert="horz" wrap="none" lIns="0" tIns="0" rIns="0" bIns="0" rtlCol="0">
            <a:spAutoFit/>
          </a:bodyPr>
          <a:lstStyle/>
          <a:p>
            <a:pPr>
              <a:lnSpc>
                <a:spcPts val="2687"/>
              </a:lnSpc>
            </a:pPr>
            <a:r>
              <a:rPr lang="zh-CN" altLang="en-US" sz="2796" dirty="0">
                <a:solidFill>
                  <a:srgbClr val="000000"/>
                </a:solidFill>
                <a:latin typeface="幼圆"/>
              </a:rPr>
              <a:t>非线性分类</a:t>
            </a:r>
          </a:p>
        </p:txBody>
      </p:sp>
    </p:spTree>
    <p:extLst>
      <p:ext uri="{BB962C8B-B14F-4D97-AF65-F5344CB8AC3E}">
        <p14:creationId xmlns:p14="http://schemas.microsoft.com/office/powerpoint/2010/main" val="158346526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00877664-4C43-46B7-B42C-2396E56CA6EE}"/>
              </a:ext>
            </a:extLst>
          </p:cNvPr>
          <p:cNvPicPr>
            <a:picLocks noChangeAspect="1"/>
          </p:cNvPicPr>
          <p:nvPr/>
        </p:nvPicPr>
        <p:blipFill>
          <a:blip r:embed="rId3"/>
          <a:stretch>
            <a:fillRect/>
          </a:stretch>
        </p:blipFill>
        <p:spPr>
          <a:xfrm>
            <a:off x="0" y="76200"/>
            <a:ext cx="9144000" cy="6705600"/>
          </a:xfrm>
          <a:prstGeom prst="rect">
            <a:avLst/>
          </a:prstGeom>
        </p:spPr>
      </p:pic>
      <p:sp>
        <p:nvSpPr>
          <p:cNvPr id="25" name="TextBox 24"/>
          <p:cNvSpPr txBox="1"/>
          <p:nvPr/>
        </p:nvSpPr>
        <p:spPr>
          <a:xfrm>
            <a:off x="241647" y="332656"/>
            <a:ext cx="5054146" cy="346249"/>
          </a:xfrm>
          <a:prstGeom prst="rect">
            <a:avLst/>
          </a:prstGeom>
          <a:noFill/>
        </p:spPr>
        <p:txBody>
          <a:bodyPr vert="horz" wrap="square" lIns="0" tIns="0" rIns="0" bIns="0" rtlCol="0">
            <a:spAutoFit/>
          </a:bodyPr>
          <a:lstStyle/>
          <a:p>
            <a:pPr>
              <a:lnSpc>
                <a:spcPts val="2687"/>
              </a:lnSpc>
            </a:pPr>
            <a:r>
              <a:rPr lang="zh-CN" altLang="en-US" sz="2796" dirty="0">
                <a:solidFill>
                  <a:srgbClr val="000000"/>
                </a:solidFill>
                <a:latin typeface="幼圆"/>
              </a:rPr>
              <a:t>神经网络和误差反向传播法</a:t>
            </a:r>
          </a:p>
        </p:txBody>
      </p:sp>
      <p:sp>
        <p:nvSpPr>
          <p:cNvPr id="3" name="灯片编号占位符 2"/>
          <p:cNvSpPr>
            <a:spLocks noGrp="1"/>
          </p:cNvSpPr>
          <p:nvPr>
            <p:ph type="sldNum" sz="quarter" idx="12"/>
          </p:nvPr>
        </p:nvSpPr>
        <p:spPr/>
        <p:txBody>
          <a:bodyPr/>
          <a:lstStyle/>
          <a:p>
            <a:fld id="{33EDA0CF-E687-4F94-BAB7-F9F852428243}" type="slidenum">
              <a:rPr lang="zh-CN" altLang="en-US" smtClean="0"/>
              <a:pPr/>
              <a:t>80</a:t>
            </a:fld>
            <a:endParaRPr lang="zh-CN" altLang="en-US"/>
          </a:p>
        </p:txBody>
      </p:sp>
      <p:pic>
        <p:nvPicPr>
          <p:cNvPr id="5" name="图片 4">
            <a:extLst>
              <a:ext uri="{FF2B5EF4-FFF2-40B4-BE49-F238E27FC236}">
                <a16:creationId xmlns:a16="http://schemas.microsoft.com/office/drawing/2014/main" id="{BA811C5D-B1EA-4D6B-A18A-C2497FE0EF1D}"/>
              </a:ext>
            </a:extLst>
          </p:cNvPr>
          <p:cNvPicPr>
            <a:picLocks noChangeAspect="1"/>
          </p:cNvPicPr>
          <p:nvPr/>
        </p:nvPicPr>
        <p:blipFill>
          <a:blip r:embed="rId4"/>
          <a:stretch>
            <a:fillRect/>
          </a:stretch>
        </p:blipFill>
        <p:spPr>
          <a:xfrm>
            <a:off x="395536" y="1124744"/>
            <a:ext cx="1118758" cy="504056"/>
          </a:xfrm>
          <a:prstGeom prst="rect">
            <a:avLst/>
          </a:prstGeom>
        </p:spPr>
      </p:pic>
      <p:pic>
        <p:nvPicPr>
          <p:cNvPr id="7" name="图片 6">
            <a:extLst>
              <a:ext uri="{FF2B5EF4-FFF2-40B4-BE49-F238E27FC236}">
                <a16:creationId xmlns:a16="http://schemas.microsoft.com/office/drawing/2014/main" id="{542B4A2D-6DF6-4A05-B58E-DE4C18F023B0}"/>
              </a:ext>
            </a:extLst>
          </p:cNvPr>
          <p:cNvPicPr>
            <a:picLocks noChangeAspect="1"/>
          </p:cNvPicPr>
          <p:nvPr/>
        </p:nvPicPr>
        <p:blipFill>
          <a:blip r:embed="rId5"/>
          <a:stretch>
            <a:fillRect/>
          </a:stretch>
        </p:blipFill>
        <p:spPr>
          <a:xfrm>
            <a:off x="2778410" y="1102004"/>
            <a:ext cx="2517383" cy="674514"/>
          </a:xfrm>
          <a:prstGeom prst="rect">
            <a:avLst/>
          </a:prstGeom>
        </p:spPr>
      </p:pic>
      <p:pic>
        <p:nvPicPr>
          <p:cNvPr id="12" name="图片 11">
            <a:extLst>
              <a:ext uri="{FF2B5EF4-FFF2-40B4-BE49-F238E27FC236}">
                <a16:creationId xmlns:a16="http://schemas.microsoft.com/office/drawing/2014/main" id="{2B28B6DF-595B-4AB6-A204-12242C4FB635}"/>
              </a:ext>
            </a:extLst>
          </p:cNvPr>
          <p:cNvPicPr>
            <a:picLocks noChangeAspect="1"/>
          </p:cNvPicPr>
          <p:nvPr/>
        </p:nvPicPr>
        <p:blipFill>
          <a:blip r:embed="rId6"/>
          <a:stretch>
            <a:fillRect/>
          </a:stretch>
        </p:blipFill>
        <p:spPr>
          <a:xfrm>
            <a:off x="1821443" y="2199617"/>
            <a:ext cx="4670691" cy="674514"/>
          </a:xfrm>
          <a:prstGeom prst="rect">
            <a:avLst/>
          </a:prstGeom>
        </p:spPr>
      </p:pic>
      <p:pic>
        <p:nvPicPr>
          <p:cNvPr id="15" name="图片 14">
            <a:extLst>
              <a:ext uri="{FF2B5EF4-FFF2-40B4-BE49-F238E27FC236}">
                <a16:creationId xmlns:a16="http://schemas.microsoft.com/office/drawing/2014/main" id="{318CFB09-FAB8-4C5B-AF92-E4B2647B7B6B}"/>
              </a:ext>
            </a:extLst>
          </p:cNvPr>
          <p:cNvPicPr>
            <a:picLocks noChangeAspect="1"/>
          </p:cNvPicPr>
          <p:nvPr/>
        </p:nvPicPr>
        <p:blipFill>
          <a:blip r:embed="rId7"/>
          <a:stretch>
            <a:fillRect/>
          </a:stretch>
        </p:blipFill>
        <p:spPr>
          <a:xfrm>
            <a:off x="1679663" y="3335287"/>
            <a:ext cx="5857622" cy="674514"/>
          </a:xfrm>
          <a:prstGeom prst="rect">
            <a:avLst/>
          </a:prstGeom>
        </p:spPr>
      </p:pic>
    </p:spTree>
    <p:extLst>
      <p:ext uri="{BB962C8B-B14F-4D97-AF65-F5344CB8AC3E}">
        <p14:creationId xmlns:p14="http://schemas.microsoft.com/office/powerpoint/2010/main" val="415061422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a:extLst>
              <a:ext uri="{FF2B5EF4-FFF2-40B4-BE49-F238E27FC236}">
                <a16:creationId xmlns:a16="http://schemas.microsoft.com/office/drawing/2014/main" id="{DA55D1BA-C248-4FAE-9B5B-C032026F7197}"/>
              </a:ext>
            </a:extLst>
          </p:cNvPr>
          <p:cNvPicPr>
            <a:picLocks noChangeAspect="1"/>
          </p:cNvPicPr>
          <p:nvPr/>
        </p:nvPicPr>
        <p:blipFill>
          <a:blip r:embed="rId3"/>
          <a:stretch>
            <a:fillRect/>
          </a:stretch>
        </p:blipFill>
        <p:spPr>
          <a:xfrm>
            <a:off x="70991" y="6894"/>
            <a:ext cx="9144000" cy="6705600"/>
          </a:xfrm>
          <a:prstGeom prst="rect">
            <a:avLst/>
          </a:prstGeom>
        </p:spPr>
      </p:pic>
      <p:sp>
        <p:nvSpPr>
          <p:cNvPr id="25" name="TextBox 24"/>
          <p:cNvSpPr txBox="1"/>
          <p:nvPr/>
        </p:nvSpPr>
        <p:spPr>
          <a:xfrm>
            <a:off x="241647" y="332656"/>
            <a:ext cx="5054146" cy="346249"/>
          </a:xfrm>
          <a:prstGeom prst="rect">
            <a:avLst/>
          </a:prstGeom>
          <a:noFill/>
        </p:spPr>
        <p:txBody>
          <a:bodyPr vert="horz" wrap="square" lIns="0" tIns="0" rIns="0" bIns="0" rtlCol="0">
            <a:spAutoFit/>
          </a:bodyPr>
          <a:lstStyle/>
          <a:p>
            <a:pPr>
              <a:lnSpc>
                <a:spcPts val="2687"/>
              </a:lnSpc>
            </a:pPr>
            <a:r>
              <a:rPr lang="zh-CN" altLang="en-US" sz="2796" dirty="0">
                <a:solidFill>
                  <a:srgbClr val="000000"/>
                </a:solidFill>
                <a:latin typeface="幼圆"/>
              </a:rPr>
              <a:t>神经网络和误差反向传播法</a:t>
            </a:r>
          </a:p>
        </p:txBody>
      </p:sp>
      <p:sp>
        <p:nvSpPr>
          <p:cNvPr id="3" name="灯片编号占位符 2"/>
          <p:cNvSpPr>
            <a:spLocks noGrp="1"/>
          </p:cNvSpPr>
          <p:nvPr>
            <p:ph type="sldNum" sz="quarter" idx="12"/>
          </p:nvPr>
        </p:nvSpPr>
        <p:spPr/>
        <p:txBody>
          <a:bodyPr/>
          <a:lstStyle/>
          <a:p>
            <a:fld id="{33EDA0CF-E687-4F94-BAB7-F9F852428243}" type="slidenum">
              <a:rPr lang="zh-CN" altLang="en-US" smtClean="0"/>
              <a:pPr/>
              <a:t>81</a:t>
            </a:fld>
            <a:endParaRPr lang="zh-CN" altLang="en-US"/>
          </a:p>
        </p:txBody>
      </p:sp>
      <mc:AlternateContent xmlns:mc="http://schemas.openxmlformats.org/markup-compatibility/2006">
        <mc:Choice xmlns:a14="http://schemas.microsoft.com/office/drawing/2010/main" Requires="a14">
          <p:sp>
            <p:nvSpPr>
              <p:cNvPr id="2" name="TextBox 24">
                <a:extLst>
                  <a:ext uri="{FF2B5EF4-FFF2-40B4-BE49-F238E27FC236}">
                    <a16:creationId xmlns:a16="http://schemas.microsoft.com/office/drawing/2014/main" id="{0CBE2288-0EB0-46A8-B120-03F86055D028}"/>
                  </a:ext>
                </a:extLst>
              </p:cNvPr>
              <p:cNvSpPr txBox="1"/>
              <p:nvPr/>
            </p:nvSpPr>
            <p:spPr>
              <a:xfrm>
                <a:off x="247632" y="848539"/>
                <a:ext cx="8722841" cy="432234"/>
              </a:xfrm>
              <a:prstGeom prst="rect">
                <a:avLst/>
              </a:prstGeom>
              <a:noFill/>
            </p:spPr>
            <p:txBody>
              <a:bodyPr vert="horz" wrap="square" lIns="0" tIns="0" rIns="0" bIns="0" rtlCol="0">
                <a:spAutoFit/>
              </a:bodyPr>
              <a:lstStyle/>
              <a:p>
                <a:pPr>
                  <a:lnSpc>
                    <a:spcPts val="3600"/>
                  </a:lnSpc>
                </a:pPr>
                <a14:m>
                  <m:oMath xmlns:m="http://schemas.openxmlformats.org/officeDocument/2006/math">
                    <m:sSubSup>
                      <m:sSubSupPr>
                        <m:ctrlPr>
                          <a:rPr lang="en-US" altLang="zh-CN" sz="2400" i="1">
                            <a:solidFill>
                              <a:srgbClr val="000000"/>
                            </a:solidFill>
                            <a:latin typeface="Cambria Math" panose="02040503050406030204" pitchFamily="18" charset="0"/>
                          </a:rPr>
                        </m:ctrlPr>
                      </m:sSubSupPr>
                      <m:e>
                        <m:r>
                          <a:rPr lang="zh-CN" altLang="en-US" sz="2400" i="1">
                            <a:solidFill>
                              <a:srgbClr val="000000"/>
                            </a:solidFill>
                            <a:latin typeface="Cambria Math" panose="02040503050406030204" pitchFamily="18" charset="0"/>
                          </a:rPr>
                          <m:t>𝛿</m:t>
                        </m:r>
                      </m:e>
                      <m:sub>
                        <m:r>
                          <m:rPr>
                            <m:sty m:val="p"/>
                          </m:rPr>
                          <a:rPr lang="en-US" altLang="zh-CN" sz="2400" i="1">
                            <a:solidFill>
                              <a:srgbClr val="000000"/>
                            </a:solidFill>
                            <a:latin typeface="Cambria Math" panose="02040503050406030204" pitchFamily="18" charset="0"/>
                          </a:rPr>
                          <m:t>i</m:t>
                        </m:r>
                      </m:sub>
                      <m:sup>
                        <m:r>
                          <a:rPr lang="en-US" altLang="zh-CN" sz="2400" i="1">
                            <a:solidFill>
                              <a:srgbClr val="000000"/>
                            </a:solidFill>
                            <a:latin typeface="Cambria Math" panose="02040503050406030204" pitchFamily="18" charset="0"/>
                          </a:rPr>
                          <m:t>𝑙</m:t>
                        </m:r>
                      </m:sup>
                    </m:sSubSup>
                    <m:r>
                      <a:rPr lang="zh-CN" altLang="en-US" sz="2400" i="1">
                        <a:solidFill>
                          <a:srgbClr val="000000"/>
                        </a:solidFill>
                        <a:latin typeface="Cambria Math" panose="02040503050406030204" pitchFamily="18" charset="0"/>
                      </a:rPr>
                      <m:t>的</m:t>
                    </m:r>
                  </m:oMath>
                </a14:m>
                <a:r>
                  <a:rPr lang="zh-CN" altLang="en-US" sz="2400" dirty="0">
                    <a:solidFill>
                      <a:srgbClr val="000000"/>
                    </a:solidFill>
                    <a:latin typeface="幼圆"/>
                  </a:rPr>
                  <a:t>反向递推式</a:t>
                </a:r>
              </a:p>
            </p:txBody>
          </p:sp>
        </mc:Choice>
        <mc:Fallback>
          <p:sp>
            <p:nvSpPr>
              <p:cNvPr id="2" name="TextBox 24">
                <a:extLst>
                  <a:ext uri="{FF2B5EF4-FFF2-40B4-BE49-F238E27FC236}">
                    <a16:creationId xmlns:a16="http://schemas.microsoft.com/office/drawing/2014/main" id="{0CBE2288-0EB0-46A8-B120-03F86055D028}"/>
                  </a:ext>
                </a:extLst>
              </p:cNvPr>
              <p:cNvSpPr txBox="1">
                <a:spLocks noRot="1" noChangeAspect="1" noMove="1" noResize="1" noEditPoints="1" noAdjustHandles="1" noChangeArrowheads="1" noChangeShapeType="1" noTextEdit="1"/>
              </p:cNvSpPr>
              <p:nvPr/>
            </p:nvSpPr>
            <p:spPr>
              <a:xfrm>
                <a:off x="247632" y="848539"/>
                <a:ext cx="8722841" cy="432234"/>
              </a:xfrm>
              <a:prstGeom prst="rect">
                <a:avLst/>
              </a:prstGeom>
              <a:blipFill>
                <a:blip r:embed="rId4"/>
                <a:stretch>
                  <a:fillRect t="-15493" b="-33803"/>
                </a:stretch>
              </a:blipFill>
            </p:spPr>
            <p:txBody>
              <a:bodyPr/>
              <a:lstStyle/>
              <a:p>
                <a:r>
                  <a:rPr lang="zh-CN" altLang="en-US">
                    <a:noFill/>
                  </a:rPr>
                  <a:t> </a:t>
                </a:r>
              </a:p>
            </p:txBody>
          </p:sp>
        </mc:Fallback>
      </mc:AlternateContent>
      <p:pic>
        <p:nvPicPr>
          <p:cNvPr id="6" name="图片 5">
            <a:extLst>
              <a:ext uri="{FF2B5EF4-FFF2-40B4-BE49-F238E27FC236}">
                <a16:creationId xmlns:a16="http://schemas.microsoft.com/office/drawing/2014/main" id="{D8539F2E-79EB-4A5D-854C-8B0AF8997EFE}"/>
              </a:ext>
            </a:extLst>
          </p:cNvPr>
          <p:cNvPicPr>
            <a:picLocks noChangeAspect="1"/>
          </p:cNvPicPr>
          <p:nvPr/>
        </p:nvPicPr>
        <p:blipFill>
          <a:blip r:embed="rId5"/>
          <a:stretch>
            <a:fillRect/>
          </a:stretch>
        </p:blipFill>
        <p:spPr>
          <a:xfrm>
            <a:off x="87857" y="1264321"/>
            <a:ext cx="5012676" cy="1223473"/>
          </a:xfrm>
          <a:prstGeom prst="rect">
            <a:avLst/>
          </a:prstGeom>
        </p:spPr>
      </p:pic>
      <p:pic>
        <p:nvPicPr>
          <p:cNvPr id="10" name="图片 9">
            <a:extLst>
              <a:ext uri="{FF2B5EF4-FFF2-40B4-BE49-F238E27FC236}">
                <a16:creationId xmlns:a16="http://schemas.microsoft.com/office/drawing/2014/main" id="{A5A623B2-BF46-48BF-93FB-16F8A03DCD3B}"/>
              </a:ext>
            </a:extLst>
          </p:cNvPr>
          <p:cNvPicPr>
            <a:picLocks noChangeAspect="1"/>
          </p:cNvPicPr>
          <p:nvPr/>
        </p:nvPicPr>
        <p:blipFill>
          <a:blip r:embed="rId6"/>
          <a:stretch>
            <a:fillRect/>
          </a:stretch>
        </p:blipFill>
        <p:spPr>
          <a:xfrm>
            <a:off x="213701" y="2363379"/>
            <a:ext cx="2511699" cy="966038"/>
          </a:xfrm>
          <a:prstGeom prst="rect">
            <a:avLst/>
          </a:prstGeom>
        </p:spPr>
      </p:pic>
      <p:pic>
        <p:nvPicPr>
          <p:cNvPr id="13" name="图片 12">
            <a:extLst>
              <a:ext uri="{FF2B5EF4-FFF2-40B4-BE49-F238E27FC236}">
                <a16:creationId xmlns:a16="http://schemas.microsoft.com/office/drawing/2014/main" id="{158ED2ED-97C7-46EF-B268-E0261CBA5D08}"/>
              </a:ext>
            </a:extLst>
          </p:cNvPr>
          <p:cNvPicPr>
            <a:picLocks noChangeAspect="1"/>
          </p:cNvPicPr>
          <p:nvPr/>
        </p:nvPicPr>
        <p:blipFill>
          <a:blip r:embed="rId7"/>
          <a:stretch>
            <a:fillRect/>
          </a:stretch>
        </p:blipFill>
        <p:spPr>
          <a:xfrm>
            <a:off x="270544" y="3209903"/>
            <a:ext cx="2652369" cy="962463"/>
          </a:xfrm>
          <a:prstGeom prst="rect">
            <a:avLst/>
          </a:prstGeom>
        </p:spPr>
      </p:pic>
      <p:pic>
        <p:nvPicPr>
          <p:cNvPr id="16" name="图片 15">
            <a:extLst>
              <a:ext uri="{FF2B5EF4-FFF2-40B4-BE49-F238E27FC236}">
                <a16:creationId xmlns:a16="http://schemas.microsoft.com/office/drawing/2014/main" id="{E21035D5-3DD3-46A0-A99F-25BBF36A69A5}"/>
              </a:ext>
            </a:extLst>
          </p:cNvPr>
          <p:cNvPicPr>
            <a:picLocks noChangeAspect="1"/>
          </p:cNvPicPr>
          <p:nvPr/>
        </p:nvPicPr>
        <p:blipFill>
          <a:blip r:embed="rId8"/>
          <a:stretch>
            <a:fillRect/>
          </a:stretch>
        </p:blipFill>
        <p:spPr>
          <a:xfrm>
            <a:off x="87857" y="4281794"/>
            <a:ext cx="1777413" cy="936104"/>
          </a:xfrm>
          <a:prstGeom prst="rect">
            <a:avLst/>
          </a:prstGeom>
        </p:spPr>
      </p:pic>
      <p:pic>
        <p:nvPicPr>
          <p:cNvPr id="18" name="图片 17">
            <a:extLst>
              <a:ext uri="{FF2B5EF4-FFF2-40B4-BE49-F238E27FC236}">
                <a16:creationId xmlns:a16="http://schemas.microsoft.com/office/drawing/2014/main" id="{EE3A67AA-8E33-4A60-8514-2A87086D06ED}"/>
              </a:ext>
            </a:extLst>
          </p:cNvPr>
          <p:cNvPicPr>
            <a:picLocks noChangeAspect="1"/>
          </p:cNvPicPr>
          <p:nvPr/>
        </p:nvPicPr>
        <p:blipFill>
          <a:blip r:embed="rId9"/>
          <a:stretch>
            <a:fillRect/>
          </a:stretch>
        </p:blipFill>
        <p:spPr>
          <a:xfrm>
            <a:off x="5302251" y="2846398"/>
            <a:ext cx="3724073" cy="774425"/>
          </a:xfrm>
          <a:prstGeom prst="rect">
            <a:avLst/>
          </a:prstGeom>
        </p:spPr>
      </p:pic>
      <p:sp>
        <p:nvSpPr>
          <p:cNvPr id="19" name="右大括号 18">
            <a:extLst>
              <a:ext uri="{FF2B5EF4-FFF2-40B4-BE49-F238E27FC236}">
                <a16:creationId xmlns:a16="http://schemas.microsoft.com/office/drawing/2014/main" id="{035F58A2-119C-4FBD-A781-28CFAE7228DB}"/>
              </a:ext>
            </a:extLst>
          </p:cNvPr>
          <p:cNvSpPr/>
          <p:nvPr/>
        </p:nvSpPr>
        <p:spPr>
          <a:xfrm>
            <a:off x="5013317" y="1947959"/>
            <a:ext cx="422287" cy="2888333"/>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pic>
        <p:nvPicPr>
          <p:cNvPr id="21" name="图片 20">
            <a:extLst>
              <a:ext uri="{FF2B5EF4-FFF2-40B4-BE49-F238E27FC236}">
                <a16:creationId xmlns:a16="http://schemas.microsoft.com/office/drawing/2014/main" id="{3244B303-E8B1-47B7-9716-87FFB6973DB3}"/>
              </a:ext>
            </a:extLst>
          </p:cNvPr>
          <p:cNvPicPr>
            <a:picLocks noChangeAspect="1"/>
          </p:cNvPicPr>
          <p:nvPr/>
        </p:nvPicPr>
        <p:blipFill>
          <a:blip r:embed="rId10"/>
          <a:stretch>
            <a:fillRect/>
          </a:stretch>
        </p:blipFill>
        <p:spPr>
          <a:xfrm>
            <a:off x="5644448" y="4095915"/>
            <a:ext cx="3060929" cy="646078"/>
          </a:xfrm>
          <a:prstGeom prst="rect">
            <a:avLst/>
          </a:prstGeom>
        </p:spPr>
      </p:pic>
      <p:sp>
        <p:nvSpPr>
          <p:cNvPr id="22" name="箭头: 下 21">
            <a:extLst>
              <a:ext uri="{FF2B5EF4-FFF2-40B4-BE49-F238E27FC236}">
                <a16:creationId xmlns:a16="http://schemas.microsoft.com/office/drawing/2014/main" id="{3A60AE23-801D-44C6-BFDC-5C1EBC6290EB}"/>
              </a:ext>
            </a:extLst>
          </p:cNvPr>
          <p:cNvSpPr/>
          <p:nvPr/>
        </p:nvSpPr>
        <p:spPr>
          <a:xfrm>
            <a:off x="6875353" y="3574354"/>
            <a:ext cx="288935" cy="43655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4" name="图片 23">
            <a:extLst>
              <a:ext uri="{FF2B5EF4-FFF2-40B4-BE49-F238E27FC236}">
                <a16:creationId xmlns:a16="http://schemas.microsoft.com/office/drawing/2014/main" id="{91732CBA-FC83-4A6E-86F2-C41B02C2C661}"/>
              </a:ext>
            </a:extLst>
          </p:cNvPr>
          <p:cNvPicPr>
            <a:picLocks noChangeAspect="1"/>
          </p:cNvPicPr>
          <p:nvPr/>
        </p:nvPicPr>
        <p:blipFill>
          <a:blip r:embed="rId11"/>
          <a:stretch>
            <a:fillRect/>
          </a:stretch>
        </p:blipFill>
        <p:spPr>
          <a:xfrm>
            <a:off x="57343" y="5217085"/>
            <a:ext cx="5641154" cy="746125"/>
          </a:xfrm>
          <a:prstGeom prst="rect">
            <a:avLst/>
          </a:prstGeom>
        </p:spPr>
      </p:pic>
      <p:pic>
        <p:nvPicPr>
          <p:cNvPr id="27" name="图片 26">
            <a:extLst>
              <a:ext uri="{FF2B5EF4-FFF2-40B4-BE49-F238E27FC236}">
                <a16:creationId xmlns:a16="http://schemas.microsoft.com/office/drawing/2014/main" id="{AD0F1BB2-C92D-4B5E-A463-9B4068473391}"/>
              </a:ext>
            </a:extLst>
          </p:cNvPr>
          <p:cNvPicPr>
            <a:picLocks noChangeAspect="1"/>
          </p:cNvPicPr>
          <p:nvPr/>
        </p:nvPicPr>
        <p:blipFill>
          <a:blip r:embed="rId12"/>
          <a:stretch>
            <a:fillRect/>
          </a:stretch>
        </p:blipFill>
        <p:spPr>
          <a:xfrm>
            <a:off x="3626879" y="5836444"/>
            <a:ext cx="5472928" cy="688900"/>
          </a:xfrm>
          <a:prstGeom prst="rect">
            <a:avLst/>
          </a:prstGeom>
        </p:spPr>
      </p:pic>
      <p:pic>
        <p:nvPicPr>
          <p:cNvPr id="17" name="图片 16">
            <a:extLst>
              <a:ext uri="{FF2B5EF4-FFF2-40B4-BE49-F238E27FC236}">
                <a16:creationId xmlns:a16="http://schemas.microsoft.com/office/drawing/2014/main" id="{FA927C4C-4776-4CCD-A295-B5B77A8CE2C2}"/>
              </a:ext>
            </a:extLst>
          </p:cNvPr>
          <p:cNvPicPr>
            <a:picLocks noChangeAspect="1"/>
          </p:cNvPicPr>
          <p:nvPr/>
        </p:nvPicPr>
        <p:blipFill>
          <a:blip r:embed="rId13"/>
          <a:stretch>
            <a:fillRect/>
          </a:stretch>
        </p:blipFill>
        <p:spPr>
          <a:xfrm>
            <a:off x="5509001" y="86464"/>
            <a:ext cx="2732703" cy="792088"/>
          </a:xfrm>
          <a:prstGeom prst="rect">
            <a:avLst/>
          </a:prstGeom>
        </p:spPr>
      </p:pic>
      <p:pic>
        <p:nvPicPr>
          <p:cNvPr id="20" name="图片 19">
            <a:extLst>
              <a:ext uri="{FF2B5EF4-FFF2-40B4-BE49-F238E27FC236}">
                <a16:creationId xmlns:a16="http://schemas.microsoft.com/office/drawing/2014/main" id="{0B1A9ACF-72B4-4F7B-B74E-8582764CC51E}"/>
              </a:ext>
            </a:extLst>
          </p:cNvPr>
          <p:cNvPicPr>
            <a:picLocks noChangeAspect="1"/>
          </p:cNvPicPr>
          <p:nvPr/>
        </p:nvPicPr>
        <p:blipFill>
          <a:blip r:embed="rId14"/>
          <a:stretch>
            <a:fillRect/>
          </a:stretch>
        </p:blipFill>
        <p:spPr>
          <a:xfrm>
            <a:off x="5487766" y="828334"/>
            <a:ext cx="3587129" cy="1884290"/>
          </a:xfrm>
          <a:prstGeom prst="rect">
            <a:avLst/>
          </a:prstGeom>
        </p:spPr>
      </p:pic>
    </p:spTree>
    <p:extLst>
      <p:ext uri="{BB962C8B-B14F-4D97-AF65-F5344CB8AC3E}">
        <p14:creationId xmlns:p14="http://schemas.microsoft.com/office/powerpoint/2010/main" val="3058080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17"/>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nodeType="clickEffect">
                                  <p:stCondLst>
                                    <p:cond delay="0"/>
                                  </p:stCondLst>
                                  <p:childTnLst>
                                    <p:set>
                                      <p:cBhvr>
                                        <p:cTn id="26" dur="1" fill="hold">
                                          <p:stCondLst>
                                            <p:cond delay="0"/>
                                          </p:stCondLst>
                                        </p:cTn>
                                        <p:tgtEl>
                                          <p:spTgt spid="20"/>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4"/>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2"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AB8A825C-2EBB-4C33-B7C5-5B683C2E983D}"/>
              </a:ext>
            </a:extLst>
          </p:cNvPr>
          <p:cNvPicPr>
            <a:picLocks noChangeAspect="1"/>
          </p:cNvPicPr>
          <p:nvPr/>
        </p:nvPicPr>
        <p:blipFill>
          <a:blip r:embed="rId3"/>
          <a:stretch>
            <a:fillRect/>
          </a:stretch>
        </p:blipFill>
        <p:spPr>
          <a:xfrm>
            <a:off x="0" y="76200"/>
            <a:ext cx="9144000" cy="6705600"/>
          </a:xfrm>
          <a:prstGeom prst="rect">
            <a:avLst/>
          </a:prstGeom>
        </p:spPr>
      </p:pic>
      <p:sp>
        <p:nvSpPr>
          <p:cNvPr id="25" name="TextBox 24"/>
          <p:cNvSpPr txBox="1"/>
          <p:nvPr/>
        </p:nvSpPr>
        <p:spPr>
          <a:xfrm>
            <a:off x="241647" y="332656"/>
            <a:ext cx="5054146" cy="346249"/>
          </a:xfrm>
          <a:prstGeom prst="rect">
            <a:avLst/>
          </a:prstGeom>
          <a:noFill/>
        </p:spPr>
        <p:txBody>
          <a:bodyPr vert="horz" wrap="square" lIns="0" tIns="0" rIns="0" bIns="0" rtlCol="0">
            <a:spAutoFit/>
          </a:bodyPr>
          <a:lstStyle/>
          <a:p>
            <a:pPr>
              <a:lnSpc>
                <a:spcPts val="2687"/>
              </a:lnSpc>
            </a:pPr>
            <a:r>
              <a:rPr lang="zh-CN" altLang="en-US" sz="2796" dirty="0">
                <a:solidFill>
                  <a:srgbClr val="000000"/>
                </a:solidFill>
                <a:latin typeface="幼圆"/>
              </a:rPr>
              <a:t>神经网络和误差反向传播法</a:t>
            </a:r>
          </a:p>
        </p:txBody>
      </p:sp>
      <p:sp>
        <p:nvSpPr>
          <p:cNvPr id="3" name="灯片编号占位符 2"/>
          <p:cNvSpPr>
            <a:spLocks noGrp="1"/>
          </p:cNvSpPr>
          <p:nvPr>
            <p:ph type="sldNum" sz="quarter" idx="12"/>
          </p:nvPr>
        </p:nvSpPr>
        <p:spPr/>
        <p:txBody>
          <a:bodyPr/>
          <a:lstStyle/>
          <a:p>
            <a:fld id="{33EDA0CF-E687-4F94-BAB7-F9F852428243}" type="slidenum">
              <a:rPr lang="zh-CN" altLang="en-US" smtClean="0"/>
              <a:pPr/>
              <a:t>82</a:t>
            </a:fld>
            <a:endParaRPr lang="zh-CN" altLang="en-US"/>
          </a:p>
        </p:txBody>
      </p:sp>
      <p:pic>
        <p:nvPicPr>
          <p:cNvPr id="21" name="图片 20">
            <a:extLst>
              <a:ext uri="{FF2B5EF4-FFF2-40B4-BE49-F238E27FC236}">
                <a16:creationId xmlns:a16="http://schemas.microsoft.com/office/drawing/2014/main" id="{3244B303-E8B1-47B7-9716-87FFB6973DB3}"/>
              </a:ext>
            </a:extLst>
          </p:cNvPr>
          <p:cNvPicPr>
            <a:picLocks noChangeAspect="1"/>
          </p:cNvPicPr>
          <p:nvPr/>
        </p:nvPicPr>
        <p:blipFill>
          <a:blip r:embed="rId4"/>
          <a:stretch>
            <a:fillRect/>
          </a:stretch>
        </p:blipFill>
        <p:spPr>
          <a:xfrm>
            <a:off x="1238255" y="1737925"/>
            <a:ext cx="3060929" cy="646078"/>
          </a:xfrm>
          <a:prstGeom prst="rect">
            <a:avLst/>
          </a:prstGeom>
        </p:spPr>
      </p:pic>
      <p:pic>
        <p:nvPicPr>
          <p:cNvPr id="24" name="图片 23">
            <a:extLst>
              <a:ext uri="{FF2B5EF4-FFF2-40B4-BE49-F238E27FC236}">
                <a16:creationId xmlns:a16="http://schemas.microsoft.com/office/drawing/2014/main" id="{91732CBA-FC83-4A6E-86F2-C41B02C2C661}"/>
              </a:ext>
            </a:extLst>
          </p:cNvPr>
          <p:cNvPicPr>
            <a:picLocks noChangeAspect="1"/>
          </p:cNvPicPr>
          <p:nvPr/>
        </p:nvPicPr>
        <p:blipFill>
          <a:blip r:embed="rId5"/>
          <a:stretch>
            <a:fillRect/>
          </a:stretch>
        </p:blipFill>
        <p:spPr>
          <a:xfrm>
            <a:off x="1115616" y="2273171"/>
            <a:ext cx="4807658" cy="635883"/>
          </a:xfrm>
          <a:prstGeom prst="rect">
            <a:avLst/>
          </a:prstGeom>
        </p:spPr>
      </p:pic>
      <p:pic>
        <p:nvPicPr>
          <p:cNvPr id="27" name="图片 26">
            <a:extLst>
              <a:ext uri="{FF2B5EF4-FFF2-40B4-BE49-F238E27FC236}">
                <a16:creationId xmlns:a16="http://schemas.microsoft.com/office/drawing/2014/main" id="{AD0F1BB2-C92D-4B5E-A463-9B4068473391}"/>
              </a:ext>
            </a:extLst>
          </p:cNvPr>
          <p:cNvPicPr>
            <a:picLocks noChangeAspect="1"/>
          </p:cNvPicPr>
          <p:nvPr/>
        </p:nvPicPr>
        <p:blipFill>
          <a:blip r:embed="rId6"/>
          <a:stretch>
            <a:fillRect/>
          </a:stretch>
        </p:blipFill>
        <p:spPr>
          <a:xfrm>
            <a:off x="1238255" y="2825275"/>
            <a:ext cx="4796260" cy="603725"/>
          </a:xfrm>
          <a:prstGeom prst="rect">
            <a:avLst/>
          </a:prstGeom>
        </p:spPr>
      </p:pic>
      <p:pic>
        <p:nvPicPr>
          <p:cNvPr id="5" name="图片 4">
            <a:extLst>
              <a:ext uri="{FF2B5EF4-FFF2-40B4-BE49-F238E27FC236}">
                <a16:creationId xmlns:a16="http://schemas.microsoft.com/office/drawing/2014/main" id="{F29BCF72-834F-44FE-AA02-ECF37BD56926}"/>
              </a:ext>
            </a:extLst>
          </p:cNvPr>
          <p:cNvPicPr>
            <a:picLocks noChangeAspect="1"/>
          </p:cNvPicPr>
          <p:nvPr/>
        </p:nvPicPr>
        <p:blipFill>
          <a:blip r:embed="rId7"/>
          <a:stretch>
            <a:fillRect/>
          </a:stretch>
        </p:blipFill>
        <p:spPr>
          <a:xfrm>
            <a:off x="971600" y="4598500"/>
            <a:ext cx="6222378" cy="662672"/>
          </a:xfrm>
          <a:prstGeom prst="rect">
            <a:avLst/>
          </a:prstGeom>
        </p:spPr>
      </p:pic>
      <p:pic>
        <p:nvPicPr>
          <p:cNvPr id="8" name="图片 7">
            <a:extLst>
              <a:ext uri="{FF2B5EF4-FFF2-40B4-BE49-F238E27FC236}">
                <a16:creationId xmlns:a16="http://schemas.microsoft.com/office/drawing/2014/main" id="{34BFEBA4-3B05-49FC-84E1-685B811EB858}"/>
              </a:ext>
            </a:extLst>
          </p:cNvPr>
          <p:cNvPicPr>
            <a:picLocks noChangeAspect="1"/>
          </p:cNvPicPr>
          <p:nvPr/>
        </p:nvPicPr>
        <p:blipFill>
          <a:blip r:embed="rId8"/>
          <a:stretch>
            <a:fillRect/>
          </a:stretch>
        </p:blipFill>
        <p:spPr>
          <a:xfrm>
            <a:off x="459036" y="3981104"/>
            <a:ext cx="5781304" cy="519946"/>
          </a:xfrm>
          <a:prstGeom prst="rect">
            <a:avLst/>
          </a:prstGeom>
        </p:spPr>
      </p:pic>
      <mc:AlternateContent xmlns:mc="http://schemas.openxmlformats.org/markup-compatibility/2006" xmlns:a14="http://schemas.microsoft.com/office/drawing/2010/main">
        <mc:Choice Requires="a14">
          <p:sp>
            <p:nvSpPr>
              <p:cNvPr id="9" name="TextBox 24">
                <a:extLst>
                  <a:ext uri="{FF2B5EF4-FFF2-40B4-BE49-F238E27FC236}">
                    <a16:creationId xmlns:a16="http://schemas.microsoft.com/office/drawing/2014/main" id="{29F00185-C62F-4733-856F-C2346822284A}"/>
                  </a:ext>
                </a:extLst>
              </p:cNvPr>
              <p:cNvSpPr txBox="1"/>
              <p:nvPr/>
            </p:nvSpPr>
            <p:spPr>
              <a:xfrm>
                <a:off x="611436" y="1349152"/>
                <a:ext cx="8722841" cy="432234"/>
              </a:xfrm>
              <a:prstGeom prst="rect">
                <a:avLst/>
              </a:prstGeom>
              <a:noFill/>
            </p:spPr>
            <p:txBody>
              <a:bodyPr vert="horz" wrap="square" lIns="0" tIns="0" rIns="0" bIns="0" rtlCol="0">
                <a:spAutoFit/>
              </a:bodyPr>
              <a:lstStyle/>
              <a:p>
                <a:pPr>
                  <a:lnSpc>
                    <a:spcPts val="3600"/>
                  </a:lnSpc>
                </a:pPr>
                <a14:m>
                  <m:oMath xmlns:m="http://schemas.openxmlformats.org/officeDocument/2006/math">
                    <m:sSubSup>
                      <m:sSubSupPr>
                        <m:ctrlPr>
                          <a:rPr lang="en-US" altLang="zh-CN" sz="2400" i="1">
                            <a:solidFill>
                              <a:srgbClr val="000000"/>
                            </a:solidFill>
                            <a:latin typeface="Cambria Math" panose="02040503050406030204" pitchFamily="18" charset="0"/>
                          </a:rPr>
                        </m:ctrlPr>
                      </m:sSubSupPr>
                      <m:e>
                        <m:r>
                          <a:rPr lang="zh-CN" altLang="en-US" sz="2400" i="1">
                            <a:solidFill>
                              <a:srgbClr val="000000"/>
                            </a:solidFill>
                            <a:latin typeface="Cambria Math" panose="02040503050406030204" pitchFamily="18" charset="0"/>
                          </a:rPr>
                          <m:t>𝛿</m:t>
                        </m:r>
                      </m:e>
                      <m:sub>
                        <m:r>
                          <m:rPr>
                            <m:sty m:val="p"/>
                          </m:rPr>
                          <a:rPr lang="en-US" altLang="zh-CN" sz="2400" i="1">
                            <a:solidFill>
                              <a:srgbClr val="000000"/>
                            </a:solidFill>
                            <a:latin typeface="Cambria Math" panose="02040503050406030204" pitchFamily="18" charset="0"/>
                          </a:rPr>
                          <m:t>i</m:t>
                        </m:r>
                      </m:sub>
                      <m:sup>
                        <m:r>
                          <a:rPr lang="en-US" altLang="zh-CN" sz="2400" i="1">
                            <a:solidFill>
                              <a:srgbClr val="000000"/>
                            </a:solidFill>
                            <a:latin typeface="Cambria Math" panose="02040503050406030204" pitchFamily="18" charset="0"/>
                          </a:rPr>
                          <m:t>𝑙</m:t>
                        </m:r>
                      </m:sup>
                    </m:sSubSup>
                    <m:r>
                      <a:rPr lang="zh-CN" altLang="en-US" sz="2400" i="1">
                        <a:solidFill>
                          <a:srgbClr val="000000"/>
                        </a:solidFill>
                        <a:latin typeface="Cambria Math" panose="02040503050406030204" pitchFamily="18" charset="0"/>
                      </a:rPr>
                      <m:t>的</m:t>
                    </m:r>
                  </m:oMath>
                </a14:m>
                <a:r>
                  <a:rPr lang="zh-CN" altLang="en-US" sz="2400" dirty="0">
                    <a:solidFill>
                      <a:srgbClr val="000000"/>
                    </a:solidFill>
                    <a:latin typeface="幼圆"/>
                  </a:rPr>
                  <a:t>反向递推式</a:t>
                </a:r>
              </a:p>
            </p:txBody>
          </p:sp>
        </mc:Choice>
        <mc:Fallback xmlns="">
          <p:sp>
            <p:nvSpPr>
              <p:cNvPr id="9" name="TextBox 24">
                <a:extLst>
                  <a:ext uri="{FF2B5EF4-FFF2-40B4-BE49-F238E27FC236}">
                    <a16:creationId xmlns:a16="http://schemas.microsoft.com/office/drawing/2014/main" id="{29F00185-C62F-4733-856F-C2346822284A}"/>
                  </a:ext>
                </a:extLst>
              </p:cNvPr>
              <p:cNvSpPr txBox="1">
                <a:spLocks noRot="1" noChangeAspect="1" noMove="1" noResize="1" noEditPoints="1" noAdjustHandles="1" noChangeArrowheads="1" noChangeShapeType="1" noTextEdit="1"/>
              </p:cNvSpPr>
              <p:nvPr/>
            </p:nvSpPr>
            <p:spPr>
              <a:xfrm>
                <a:off x="611436" y="1349152"/>
                <a:ext cx="8722841" cy="432234"/>
              </a:xfrm>
              <a:prstGeom prst="rect">
                <a:avLst/>
              </a:prstGeom>
              <a:blipFill>
                <a:blip r:embed="rId9"/>
                <a:stretch>
                  <a:fillRect t="-15493" b="-3380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996514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A3483F65-05CA-4347-B9AE-974DD63931C9}"/>
              </a:ext>
            </a:extLst>
          </p:cNvPr>
          <p:cNvPicPr>
            <a:picLocks noChangeAspect="1"/>
          </p:cNvPicPr>
          <p:nvPr/>
        </p:nvPicPr>
        <p:blipFill>
          <a:blip r:embed="rId3"/>
          <a:stretch>
            <a:fillRect/>
          </a:stretch>
        </p:blipFill>
        <p:spPr>
          <a:xfrm>
            <a:off x="0" y="76200"/>
            <a:ext cx="9144000" cy="6705600"/>
          </a:xfrm>
          <a:prstGeom prst="rect">
            <a:avLst/>
          </a:prstGeom>
        </p:spPr>
      </p:pic>
      <p:sp>
        <p:nvSpPr>
          <p:cNvPr id="25" name="TextBox 24"/>
          <p:cNvSpPr txBox="1"/>
          <p:nvPr/>
        </p:nvSpPr>
        <p:spPr>
          <a:xfrm>
            <a:off x="241647" y="332656"/>
            <a:ext cx="5054146" cy="346249"/>
          </a:xfrm>
          <a:prstGeom prst="rect">
            <a:avLst/>
          </a:prstGeom>
          <a:noFill/>
        </p:spPr>
        <p:txBody>
          <a:bodyPr vert="horz" wrap="square" lIns="0" tIns="0" rIns="0" bIns="0" rtlCol="0">
            <a:spAutoFit/>
          </a:bodyPr>
          <a:lstStyle/>
          <a:p>
            <a:pPr>
              <a:lnSpc>
                <a:spcPts val="2687"/>
              </a:lnSpc>
            </a:pPr>
            <a:r>
              <a:rPr lang="zh-CN" altLang="en-US" sz="2796" dirty="0">
                <a:solidFill>
                  <a:srgbClr val="000000"/>
                </a:solidFill>
                <a:latin typeface="幼圆"/>
              </a:rPr>
              <a:t>神经网络和误差反向传播法</a:t>
            </a:r>
          </a:p>
        </p:txBody>
      </p:sp>
      <p:sp>
        <p:nvSpPr>
          <p:cNvPr id="3" name="灯片编号占位符 2"/>
          <p:cNvSpPr>
            <a:spLocks noGrp="1"/>
          </p:cNvSpPr>
          <p:nvPr>
            <p:ph type="sldNum" sz="quarter" idx="12"/>
          </p:nvPr>
        </p:nvSpPr>
        <p:spPr/>
        <p:txBody>
          <a:bodyPr/>
          <a:lstStyle/>
          <a:p>
            <a:fld id="{33EDA0CF-E687-4F94-BAB7-F9F852428243}" type="slidenum">
              <a:rPr lang="zh-CN" altLang="en-US" smtClean="0"/>
              <a:pPr/>
              <a:t>83</a:t>
            </a:fld>
            <a:endParaRPr lang="zh-CN" altLang="en-US"/>
          </a:p>
        </p:txBody>
      </p:sp>
      <p:pic>
        <p:nvPicPr>
          <p:cNvPr id="4" name="图片 3">
            <a:extLst>
              <a:ext uri="{FF2B5EF4-FFF2-40B4-BE49-F238E27FC236}">
                <a16:creationId xmlns:a16="http://schemas.microsoft.com/office/drawing/2014/main" id="{D3A615F8-A9F7-4B16-A75A-AAC70B0F0302}"/>
              </a:ext>
            </a:extLst>
          </p:cNvPr>
          <p:cNvPicPr>
            <a:picLocks noChangeAspect="1"/>
          </p:cNvPicPr>
          <p:nvPr/>
        </p:nvPicPr>
        <p:blipFill>
          <a:blip r:embed="rId4"/>
          <a:stretch>
            <a:fillRect/>
          </a:stretch>
        </p:blipFill>
        <p:spPr>
          <a:xfrm>
            <a:off x="114743" y="2442864"/>
            <a:ext cx="6086475" cy="2095500"/>
          </a:xfrm>
          <a:prstGeom prst="rect">
            <a:avLst/>
          </a:prstGeom>
        </p:spPr>
      </p:pic>
      <p:pic>
        <p:nvPicPr>
          <p:cNvPr id="8" name="图片 7">
            <a:extLst>
              <a:ext uri="{FF2B5EF4-FFF2-40B4-BE49-F238E27FC236}">
                <a16:creationId xmlns:a16="http://schemas.microsoft.com/office/drawing/2014/main" id="{B5432866-88CE-4489-83F4-D33B10FEA438}"/>
              </a:ext>
            </a:extLst>
          </p:cNvPr>
          <p:cNvPicPr>
            <a:picLocks noChangeAspect="1"/>
          </p:cNvPicPr>
          <p:nvPr/>
        </p:nvPicPr>
        <p:blipFill>
          <a:blip r:embed="rId5"/>
          <a:stretch>
            <a:fillRect/>
          </a:stretch>
        </p:blipFill>
        <p:spPr>
          <a:xfrm>
            <a:off x="0" y="4538364"/>
            <a:ext cx="4980954" cy="1878411"/>
          </a:xfrm>
          <a:prstGeom prst="rect">
            <a:avLst/>
          </a:prstGeom>
        </p:spPr>
      </p:pic>
      <p:pic>
        <p:nvPicPr>
          <p:cNvPr id="7" name="图片 6">
            <a:extLst>
              <a:ext uri="{FF2B5EF4-FFF2-40B4-BE49-F238E27FC236}">
                <a16:creationId xmlns:a16="http://schemas.microsoft.com/office/drawing/2014/main" id="{4154BF82-8792-408A-9F0F-4FD55C89DB3B}"/>
              </a:ext>
            </a:extLst>
          </p:cNvPr>
          <p:cNvPicPr>
            <a:picLocks noChangeAspect="1"/>
          </p:cNvPicPr>
          <p:nvPr/>
        </p:nvPicPr>
        <p:blipFill>
          <a:blip r:embed="rId6"/>
          <a:stretch>
            <a:fillRect/>
          </a:stretch>
        </p:blipFill>
        <p:spPr>
          <a:xfrm>
            <a:off x="114743" y="855111"/>
            <a:ext cx="3593161" cy="1041496"/>
          </a:xfrm>
          <a:prstGeom prst="rect">
            <a:avLst/>
          </a:prstGeom>
        </p:spPr>
      </p:pic>
      <p:pic>
        <p:nvPicPr>
          <p:cNvPr id="9" name="图片 8">
            <a:extLst>
              <a:ext uri="{FF2B5EF4-FFF2-40B4-BE49-F238E27FC236}">
                <a16:creationId xmlns:a16="http://schemas.microsoft.com/office/drawing/2014/main" id="{614F07AD-45E1-4863-93E9-C8A9F82562F1}"/>
              </a:ext>
            </a:extLst>
          </p:cNvPr>
          <p:cNvPicPr>
            <a:picLocks noChangeAspect="1"/>
          </p:cNvPicPr>
          <p:nvPr/>
        </p:nvPicPr>
        <p:blipFill>
          <a:blip r:embed="rId7"/>
          <a:stretch>
            <a:fillRect/>
          </a:stretch>
        </p:blipFill>
        <p:spPr>
          <a:xfrm>
            <a:off x="3707904" y="874402"/>
            <a:ext cx="5436096" cy="1047774"/>
          </a:xfrm>
          <a:prstGeom prst="rect">
            <a:avLst/>
          </a:prstGeom>
        </p:spPr>
      </p:pic>
      <p:pic>
        <p:nvPicPr>
          <p:cNvPr id="11" name="图片 10">
            <a:extLst>
              <a:ext uri="{FF2B5EF4-FFF2-40B4-BE49-F238E27FC236}">
                <a16:creationId xmlns:a16="http://schemas.microsoft.com/office/drawing/2014/main" id="{CD097DF1-E9E7-457D-9CF9-F5524728967A}"/>
              </a:ext>
            </a:extLst>
          </p:cNvPr>
          <p:cNvPicPr>
            <a:picLocks noChangeAspect="1"/>
          </p:cNvPicPr>
          <p:nvPr/>
        </p:nvPicPr>
        <p:blipFill>
          <a:blip r:embed="rId8"/>
          <a:stretch>
            <a:fillRect/>
          </a:stretch>
        </p:blipFill>
        <p:spPr>
          <a:xfrm>
            <a:off x="2699792" y="2057706"/>
            <a:ext cx="6280516" cy="668864"/>
          </a:xfrm>
          <a:prstGeom prst="rect">
            <a:avLst/>
          </a:prstGeom>
        </p:spPr>
      </p:pic>
    </p:spTree>
    <p:extLst>
      <p:ext uri="{BB962C8B-B14F-4D97-AF65-F5344CB8AC3E}">
        <p14:creationId xmlns:p14="http://schemas.microsoft.com/office/powerpoint/2010/main" val="3447693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 name="图片 59">
            <a:extLst>
              <a:ext uri="{FF2B5EF4-FFF2-40B4-BE49-F238E27FC236}">
                <a16:creationId xmlns:a16="http://schemas.microsoft.com/office/drawing/2014/main" id="{7D136D72-04B3-4264-9554-8B852C35E8B7}"/>
              </a:ext>
            </a:extLst>
          </p:cNvPr>
          <p:cNvPicPr>
            <a:picLocks noChangeAspect="1"/>
          </p:cNvPicPr>
          <p:nvPr/>
        </p:nvPicPr>
        <p:blipFill>
          <a:blip r:embed="rId6"/>
          <a:stretch>
            <a:fillRect/>
          </a:stretch>
        </p:blipFill>
        <p:spPr>
          <a:xfrm>
            <a:off x="0" y="76200"/>
            <a:ext cx="9144000" cy="6705600"/>
          </a:xfrm>
          <a:prstGeom prst="rect">
            <a:avLst/>
          </a:prstGeom>
        </p:spPr>
      </p:pic>
      <p:pic>
        <p:nvPicPr>
          <p:cNvPr id="67" name="Picture 6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10366" y="1371600"/>
            <a:ext cx="2857500" cy="1409700"/>
          </a:xfrm>
          <a:prstGeom prst="rect">
            <a:avLst/>
          </a:prstGeom>
        </p:spPr>
      </p:pic>
      <p:sp>
        <p:nvSpPr>
          <p:cNvPr id="49" name="TextBox 48"/>
          <p:cNvSpPr txBox="1"/>
          <p:nvPr/>
        </p:nvSpPr>
        <p:spPr>
          <a:xfrm>
            <a:off x="3445225" y="5182661"/>
            <a:ext cx="790922" cy="369332"/>
          </a:xfrm>
          <a:prstGeom prst="rect">
            <a:avLst/>
          </a:prstGeom>
          <a:noFill/>
          <a:ln w="19050">
            <a:noFill/>
          </a:ln>
        </p:spPr>
        <p:txBody>
          <a:bodyPr wrap="none" rtlCol="0">
            <a:spAutoFit/>
          </a:bodyPr>
          <a:lstStyle/>
          <a:p>
            <a:r>
              <a:rPr lang="en-US" dirty="0"/>
              <a:t>pixel 1</a:t>
            </a:r>
            <a:endParaRPr lang="en-US" baseline="-25000" dirty="0"/>
          </a:p>
        </p:txBody>
      </p:sp>
      <p:cxnSp>
        <p:nvCxnSpPr>
          <p:cNvPr id="51" name="Straight Arrow Connector 50"/>
          <p:cNvCxnSpPr/>
          <p:nvPr/>
        </p:nvCxnSpPr>
        <p:spPr>
          <a:xfrm flipV="1">
            <a:off x="1123713" y="3152465"/>
            <a:ext cx="0" cy="2124666"/>
          </a:xfrm>
          <a:prstGeom prst="straightConnector1">
            <a:avLst/>
          </a:prstGeom>
          <a:ln w="19050">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1014932" y="5123980"/>
            <a:ext cx="3173431" cy="0"/>
          </a:xfrm>
          <a:prstGeom prst="straightConnector1">
            <a:avLst/>
          </a:prstGeom>
          <a:ln w="19050">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104" name="TextBox 103"/>
          <p:cNvSpPr txBox="1"/>
          <p:nvPr/>
        </p:nvSpPr>
        <p:spPr>
          <a:xfrm>
            <a:off x="240263" y="3281699"/>
            <a:ext cx="790922" cy="369332"/>
          </a:xfrm>
          <a:prstGeom prst="rect">
            <a:avLst/>
          </a:prstGeom>
          <a:noFill/>
          <a:ln w="19050">
            <a:noFill/>
          </a:ln>
        </p:spPr>
        <p:txBody>
          <a:bodyPr wrap="none" rtlCol="0">
            <a:spAutoFit/>
          </a:bodyPr>
          <a:lstStyle/>
          <a:p>
            <a:r>
              <a:rPr lang="en-US" dirty="0"/>
              <a:t>pixel 2</a:t>
            </a:r>
            <a:endParaRPr lang="en-US" baseline="-25000" dirty="0"/>
          </a:p>
        </p:txBody>
      </p:sp>
      <p:sp>
        <p:nvSpPr>
          <p:cNvPr id="105" name="Text Box 572"/>
          <p:cNvSpPr txBox="1">
            <a:spLocks noChangeArrowheads="1"/>
          </p:cNvSpPr>
          <p:nvPr/>
        </p:nvSpPr>
        <p:spPr bwMode="auto">
          <a:xfrm>
            <a:off x="1418851" y="2895601"/>
            <a:ext cx="1210545" cy="369312"/>
          </a:xfrm>
          <a:prstGeom prst="rect">
            <a:avLst/>
          </a:prstGeom>
          <a:noFill/>
          <a:ln w="12700" algn="ctr">
            <a:noFill/>
            <a:miter lim="800000"/>
            <a:headEnd/>
            <a:tailEnd/>
          </a:ln>
        </p:spPr>
        <p:txBody>
          <a:bodyPr wrap="none" lIns="91419" tIns="45710" rIns="91419" bIns="45710">
            <a:spAutoFit/>
          </a:bodyPr>
          <a:lstStyle/>
          <a:p>
            <a:pPr defTabSz="914378">
              <a:defRPr/>
            </a:pPr>
            <a:r>
              <a:rPr lang="en-US" kern="0" dirty="0">
                <a:solidFill>
                  <a:sysClr val="window" lastClr="CCE8CF"/>
                </a:solidFill>
              </a:rPr>
              <a:t>Raw image</a:t>
            </a:r>
          </a:p>
        </p:txBody>
      </p:sp>
      <p:sp>
        <p:nvSpPr>
          <p:cNvPr id="117" name="Plus 116"/>
          <p:cNvSpPr>
            <a:spLocks/>
          </p:cNvSpPr>
          <p:nvPr/>
        </p:nvSpPr>
        <p:spPr>
          <a:xfrm>
            <a:off x="2456640" y="3440607"/>
            <a:ext cx="252000" cy="252000"/>
          </a:xfrm>
          <a:prstGeom prst="mathPlus">
            <a:avLst/>
          </a:prstGeom>
          <a:solidFill>
            <a:srgbClr val="00B0F0"/>
          </a:solidFill>
          <a:ln w="25400" cap="flat" cmpd="sng" algn="ctr">
            <a:noFill/>
            <a:prstDash val="solid"/>
          </a:ln>
          <a:effectLst/>
        </p:spPr>
        <p:txBody>
          <a:bodyPr rtlCol="0" anchor="ctr"/>
          <a:lstStyle/>
          <a:p>
            <a:pPr algn="ctr" defTabSz="914378">
              <a:defRPr/>
            </a:pPr>
            <a:endParaRPr lang="ko-KR" altLang="en-US" kern="0">
              <a:solidFill>
                <a:sysClr val="window" lastClr="CCE8CF"/>
              </a:solidFill>
              <a:latin typeface="Calibri"/>
              <a:ea typeface="맑은 고딕"/>
            </a:endParaRPr>
          </a:p>
        </p:txBody>
      </p:sp>
      <p:sp>
        <p:nvSpPr>
          <p:cNvPr id="120" name="Minus 119"/>
          <p:cNvSpPr/>
          <p:nvPr/>
        </p:nvSpPr>
        <p:spPr>
          <a:xfrm>
            <a:off x="1313510" y="4131834"/>
            <a:ext cx="190500" cy="228600"/>
          </a:xfrm>
          <a:prstGeom prst="mathMinus">
            <a:avLst/>
          </a:prstGeom>
          <a:solidFill>
            <a:srgbClr val="FF0000"/>
          </a:solidFill>
          <a:ln w="25400" cap="flat" cmpd="sng" algn="ctr">
            <a:noFill/>
            <a:prstDash val="solid"/>
          </a:ln>
          <a:effectLst/>
        </p:spPr>
        <p:txBody>
          <a:bodyPr rtlCol="0" anchor="ctr"/>
          <a:lstStyle/>
          <a:p>
            <a:pPr algn="ctr" defTabSz="914378">
              <a:defRPr/>
            </a:pPr>
            <a:endParaRPr lang="en-US" kern="0">
              <a:solidFill>
                <a:sysClr val="window" lastClr="CCE8CF"/>
              </a:solidFill>
              <a:latin typeface="Calibri"/>
            </a:endParaRPr>
          </a:p>
        </p:txBody>
      </p:sp>
      <p:sp>
        <p:nvSpPr>
          <p:cNvPr id="123" name="Minus 122"/>
          <p:cNvSpPr/>
          <p:nvPr/>
        </p:nvSpPr>
        <p:spPr>
          <a:xfrm>
            <a:off x="1905727" y="4676410"/>
            <a:ext cx="190500" cy="228600"/>
          </a:xfrm>
          <a:prstGeom prst="mathMinus">
            <a:avLst/>
          </a:prstGeom>
          <a:solidFill>
            <a:srgbClr val="FF0000"/>
          </a:solidFill>
          <a:ln w="25400" cap="flat" cmpd="sng" algn="ctr">
            <a:noFill/>
            <a:prstDash val="solid"/>
          </a:ln>
          <a:effectLst/>
        </p:spPr>
        <p:txBody>
          <a:bodyPr rtlCol="0" anchor="ctr"/>
          <a:lstStyle/>
          <a:p>
            <a:pPr algn="ctr" defTabSz="914378">
              <a:defRPr/>
            </a:pPr>
            <a:endParaRPr lang="en-US" kern="0">
              <a:solidFill>
                <a:sysClr val="window" lastClr="CCE8CF"/>
              </a:solidFill>
              <a:latin typeface="Calibri"/>
            </a:endParaRPr>
          </a:p>
        </p:txBody>
      </p:sp>
      <p:grpSp>
        <p:nvGrpSpPr>
          <p:cNvPr id="128" name="Group 50"/>
          <p:cNvGrpSpPr/>
          <p:nvPr/>
        </p:nvGrpSpPr>
        <p:grpSpPr>
          <a:xfrm>
            <a:off x="149397" y="5321058"/>
            <a:ext cx="1441798" cy="643041"/>
            <a:chOff x="2832540" y="2876490"/>
            <a:chExt cx="1668440" cy="716091"/>
          </a:xfrm>
        </p:grpSpPr>
        <p:sp>
          <p:nvSpPr>
            <p:cNvPr id="129" name="Plus 128"/>
            <p:cNvSpPr>
              <a:spLocks/>
            </p:cNvSpPr>
            <p:nvPr/>
          </p:nvSpPr>
          <p:spPr>
            <a:xfrm>
              <a:off x="2832540" y="2948400"/>
              <a:ext cx="252000" cy="252000"/>
            </a:xfrm>
            <a:prstGeom prst="mathPlus">
              <a:avLst/>
            </a:prstGeom>
            <a:solidFill>
              <a:srgbClr val="00B0F0"/>
            </a:solidFill>
            <a:ln w="25400" cap="flat" cmpd="sng" algn="ctr">
              <a:noFill/>
              <a:prstDash val="solid"/>
            </a:ln>
            <a:effectLst/>
          </p:spPr>
          <p:txBody>
            <a:bodyPr rtlCol="0" anchor="ctr"/>
            <a:lstStyle/>
            <a:p>
              <a:pPr algn="ctr" defTabSz="914378">
                <a:defRPr/>
              </a:pPr>
              <a:endParaRPr lang="ko-KR" altLang="en-US" sz="1600" kern="0">
                <a:solidFill>
                  <a:sysClr val="window" lastClr="CCE8CF"/>
                </a:solidFill>
                <a:latin typeface="Calibri"/>
                <a:ea typeface="맑은 고딕"/>
              </a:endParaRPr>
            </a:p>
          </p:txBody>
        </p:sp>
        <p:sp>
          <p:nvSpPr>
            <p:cNvPr id="130" name="Text Box 572"/>
            <p:cNvSpPr txBox="1">
              <a:spLocks noChangeArrowheads="1"/>
            </p:cNvSpPr>
            <p:nvPr/>
          </p:nvSpPr>
          <p:spPr bwMode="auto">
            <a:xfrm>
              <a:off x="3061140" y="2876490"/>
              <a:ext cx="681151" cy="411288"/>
            </a:xfrm>
            <a:prstGeom prst="rect">
              <a:avLst/>
            </a:prstGeom>
            <a:noFill/>
            <a:ln w="12700" algn="ctr">
              <a:noFill/>
              <a:miter lim="800000"/>
              <a:headEnd/>
              <a:tailEnd/>
            </a:ln>
          </p:spPr>
          <p:txBody>
            <a:bodyPr wrap="none">
              <a:spAutoFit/>
            </a:bodyPr>
            <a:lstStyle/>
            <a:p>
              <a:pPr defTabSz="914378">
                <a:defRPr/>
              </a:pPr>
              <a:r>
                <a:rPr lang="en-US" kern="0" dirty="0"/>
                <a:t>Cars</a:t>
              </a:r>
            </a:p>
          </p:txBody>
        </p:sp>
        <p:sp>
          <p:nvSpPr>
            <p:cNvPr id="131" name="Minus 130"/>
            <p:cNvSpPr/>
            <p:nvPr/>
          </p:nvSpPr>
          <p:spPr>
            <a:xfrm>
              <a:off x="2870640" y="3276600"/>
              <a:ext cx="190500" cy="228600"/>
            </a:xfrm>
            <a:prstGeom prst="mathMinus">
              <a:avLst/>
            </a:prstGeom>
            <a:solidFill>
              <a:srgbClr val="FF0000"/>
            </a:solidFill>
            <a:ln w="25400" cap="flat" cmpd="sng" algn="ctr">
              <a:noFill/>
              <a:prstDash val="solid"/>
            </a:ln>
            <a:effectLst/>
          </p:spPr>
          <p:txBody>
            <a:bodyPr rtlCol="0" anchor="ctr"/>
            <a:lstStyle/>
            <a:p>
              <a:pPr algn="ctr" defTabSz="914378">
                <a:defRPr/>
              </a:pPr>
              <a:endParaRPr lang="en-US" sz="1600" kern="0">
                <a:solidFill>
                  <a:sysClr val="window" lastClr="CCE8CF"/>
                </a:solidFill>
                <a:latin typeface="Calibri"/>
              </a:endParaRPr>
            </a:p>
          </p:txBody>
        </p:sp>
        <p:sp>
          <p:nvSpPr>
            <p:cNvPr id="132" name="Text Box 572"/>
            <p:cNvSpPr txBox="1">
              <a:spLocks noChangeArrowheads="1"/>
            </p:cNvSpPr>
            <p:nvPr/>
          </p:nvSpPr>
          <p:spPr bwMode="auto">
            <a:xfrm>
              <a:off x="3061140" y="3181293"/>
              <a:ext cx="1439840" cy="411288"/>
            </a:xfrm>
            <a:prstGeom prst="rect">
              <a:avLst/>
            </a:prstGeom>
            <a:noFill/>
            <a:ln w="12700" algn="ctr">
              <a:noFill/>
              <a:miter lim="800000"/>
              <a:headEnd/>
              <a:tailEnd/>
            </a:ln>
          </p:spPr>
          <p:txBody>
            <a:bodyPr wrap="none">
              <a:spAutoFit/>
            </a:bodyPr>
            <a:lstStyle/>
            <a:p>
              <a:pPr defTabSz="914378">
                <a:defRPr/>
              </a:pPr>
              <a:r>
                <a:rPr lang="en-US" kern="0" dirty="0"/>
                <a:t>“Non”-Cars</a:t>
              </a:r>
            </a:p>
          </p:txBody>
        </p:sp>
      </p:grpSp>
      <p:sp>
        <p:nvSpPr>
          <p:cNvPr id="25" name="TextBox 24"/>
          <p:cNvSpPr txBox="1"/>
          <p:nvPr/>
        </p:nvSpPr>
        <p:spPr>
          <a:xfrm>
            <a:off x="4648200" y="2844230"/>
            <a:ext cx="4015026" cy="707886"/>
          </a:xfrm>
          <a:prstGeom prst="rect">
            <a:avLst/>
          </a:prstGeom>
          <a:noFill/>
        </p:spPr>
        <p:txBody>
          <a:bodyPr wrap="square" rtlCol="0">
            <a:spAutoFit/>
          </a:bodyPr>
          <a:lstStyle/>
          <a:p>
            <a:r>
              <a:rPr lang="en-US" sz="2000" dirty="0">
                <a:latin typeface="+mj-lt"/>
              </a:rPr>
              <a:t>50 x 50 pixel images</a:t>
            </a:r>
            <a:r>
              <a:rPr lang="en-US" sz="2000" dirty="0">
                <a:latin typeface="+mj-lt"/>
                <a:sym typeface="Wingdings" pitchFamily="2" charset="2"/>
              </a:rPr>
              <a:t>→ 2500 pixels</a:t>
            </a:r>
          </a:p>
          <a:p>
            <a:r>
              <a:rPr lang="en-US" sz="2000" dirty="0">
                <a:latin typeface="+mj-lt"/>
                <a:sym typeface="Wingdings" pitchFamily="2" charset="2"/>
              </a:rPr>
              <a:t>                        (7500 if RGB)</a:t>
            </a:r>
            <a:endParaRPr lang="en-US" sz="2000" dirty="0">
              <a:latin typeface="+mj-lt"/>
            </a:endParaRPr>
          </a:p>
        </p:txBody>
      </p:sp>
      <p:pic>
        <p:nvPicPr>
          <p:cNvPr id="26" name="Picture 25"/>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4756353" y="3263443"/>
            <a:ext cx="979170" cy="177165"/>
          </a:xfrm>
          <a:prstGeom prst="rect">
            <a:avLst/>
          </a:prstGeom>
        </p:spPr>
      </p:pic>
      <p:grpSp>
        <p:nvGrpSpPr>
          <p:cNvPr id="27" name="Group 26"/>
          <p:cNvGrpSpPr/>
          <p:nvPr/>
        </p:nvGrpSpPr>
        <p:grpSpPr>
          <a:xfrm>
            <a:off x="5284180" y="3737927"/>
            <a:ext cx="2505075" cy="1399640"/>
            <a:chOff x="4932327" y="3000911"/>
            <a:chExt cx="2505075" cy="1399639"/>
          </a:xfrm>
        </p:grpSpPr>
        <p:pic>
          <p:nvPicPr>
            <p:cNvPr id="28" name="Picture 27"/>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4932327" y="3032760"/>
              <a:ext cx="2505075" cy="1367790"/>
            </a:xfrm>
            <a:prstGeom prst="rect">
              <a:avLst/>
            </a:prstGeom>
          </p:spPr>
        </p:pic>
        <p:sp>
          <p:nvSpPr>
            <p:cNvPr id="29" name="TextBox 28"/>
            <p:cNvSpPr txBox="1"/>
            <p:nvPr/>
          </p:nvSpPr>
          <p:spPr>
            <a:xfrm>
              <a:off x="5564160" y="3000911"/>
              <a:ext cx="1785048" cy="338554"/>
            </a:xfrm>
            <a:prstGeom prst="rect">
              <a:avLst/>
            </a:prstGeom>
            <a:solidFill>
              <a:schemeClr val="bg1"/>
            </a:solidFill>
          </p:spPr>
          <p:txBody>
            <a:bodyPr wrap="square" rtlCol="0">
              <a:spAutoFit/>
            </a:bodyPr>
            <a:lstStyle/>
            <a:p>
              <a:pPr algn="ctr"/>
              <a:r>
                <a:rPr lang="en-US" sz="1600" dirty="0">
                  <a:latin typeface="+mj-lt"/>
                </a:rPr>
                <a:t>pixel 1 intensity</a:t>
              </a:r>
            </a:p>
          </p:txBody>
        </p:sp>
        <p:sp>
          <p:nvSpPr>
            <p:cNvPr id="30" name="TextBox 29"/>
            <p:cNvSpPr txBox="1"/>
            <p:nvPr/>
          </p:nvSpPr>
          <p:spPr>
            <a:xfrm>
              <a:off x="5564159" y="3313331"/>
              <a:ext cx="1785048" cy="338554"/>
            </a:xfrm>
            <a:prstGeom prst="rect">
              <a:avLst/>
            </a:prstGeom>
            <a:solidFill>
              <a:schemeClr val="bg1"/>
            </a:solidFill>
          </p:spPr>
          <p:txBody>
            <a:bodyPr wrap="square" rtlCol="0">
              <a:spAutoFit/>
            </a:bodyPr>
            <a:lstStyle/>
            <a:p>
              <a:pPr algn="ctr"/>
              <a:r>
                <a:rPr lang="en-US" sz="1600" dirty="0">
                  <a:latin typeface="+mj-lt"/>
                </a:rPr>
                <a:t>pixel 2 intensity</a:t>
              </a:r>
            </a:p>
          </p:txBody>
        </p:sp>
        <p:sp>
          <p:nvSpPr>
            <p:cNvPr id="31" name="TextBox 30"/>
            <p:cNvSpPr txBox="1"/>
            <p:nvPr/>
          </p:nvSpPr>
          <p:spPr>
            <a:xfrm>
              <a:off x="5564159" y="4042410"/>
              <a:ext cx="1785048" cy="338554"/>
            </a:xfrm>
            <a:prstGeom prst="rect">
              <a:avLst/>
            </a:prstGeom>
            <a:solidFill>
              <a:schemeClr val="bg1"/>
            </a:solidFill>
          </p:spPr>
          <p:txBody>
            <a:bodyPr wrap="square" rtlCol="0">
              <a:spAutoFit/>
            </a:bodyPr>
            <a:lstStyle/>
            <a:p>
              <a:pPr algn="ctr"/>
              <a:r>
                <a:rPr lang="en-US" sz="1600" dirty="0">
                  <a:latin typeface="+mj-lt"/>
                </a:rPr>
                <a:t>pixel 2500 intensity</a:t>
              </a:r>
            </a:p>
          </p:txBody>
        </p:sp>
      </p:grpSp>
      <p:grpSp>
        <p:nvGrpSpPr>
          <p:cNvPr id="16" name="Group 15"/>
          <p:cNvGrpSpPr/>
          <p:nvPr/>
        </p:nvGrpSpPr>
        <p:grpSpPr>
          <a:xfrm>
            <a:off x="4434896" y="5182664"/>
            <a:ext cx="4574022" cy="646331"/>
            <a:chOff x="4670389" y="4390104"/>
            <a:chExt cx="4297637" cy="578670"/>
          </a:xfrm>
        </p:grpSpPr>
        <p:sp>
          <p:nvSpPr>
            <p:cNvPr id="32" name="TextBox 31"/>
            <p:cNvSpPr txBox="1"/>
            <p:nvPr/>
          </p:nvSpPr>
          <p:spPr>
            <a:xfrm>
              <a:off x="4670389" y="4390104"/>
              <a:ext cx="4297637" cy="578670"/>
            </a:xfrm>
            <a:prstGeom prst="rect">
              <a:avLst/>
            </a:prstGeom>
            <a:noFill/>
          </p:spPr>
          <p:txBody>
            <a:bodyPr wrap="square" rtlCol="0">
              <a:spAutoFit/>
            </a:bodyPr>
            <a:lstStyle/>
            <a:p>
              <a:r>
                <a:rPr lang="en-US" dirty="0">
                  <a:latin typeface="+mj-lt"/>
                </a:rPr>
                <a:t>Quadratic features (                ): ≈ 3 million                  features</a:t>
              </a:r>
            </a:p>
          </p:txBody>
        </p:sp>
        <p:pic>
          <p:nvPicPr>
            <p:cNvPr id="2" name="Picture 1"/>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6441065" y="4466124"/>
              <a:ext cx="756285" cy="198120"/>
            </a:xfrm>
            <a:prstGeom prst="rect">
              <a:avLst/>
            </a:prstGeom>
          </p:spPr>
        </p:pic>
      </p:grpSp>
      <p:sp>
        <p:nvSpPr>
          <p:cNvPr id="34" name="Plus 33"/>
          <p:cNvSpPr>
            <a:spLocks/>
          </p:cNvSpPr>
          <p:nvPr/>
        </p:nvSpPr>
        <p:spPr>
          <a:xfrm>
            <a:off x="3326878" y="4263688"/>
            <a:ext cx="252000" cy="252000"/>
          </a:xfrm>
          <a:prstGeom prst="mathPlus">
            <a:avLst/>
          </a:prstGeom>
          <a:solidFill>
            <a:srgbClr val="00B0F0"/>
          </a:solidFill>
          <a:ln w="25400" cap="flat" cmpd="sng" algn="ctr">
            <a:noFill/>
            <a:prstDash val="solid"/>
          </a:ln>
          <a:effectLst/>
        </p:spPr>
        <p:txBody>
          <a:bodyPr rtlCol="0" anchor="ctr"/>
          <a:lstStyle/>
          <a:p>
            <a:pPr algn="ctr" defTabSz="914378">
              <a:defRPr/>
            </a:pPr>
            <a:endParaRPr lang="ko-KR" altLang="en-US" kern="0">
              <a:solidFill>
                <a:sysClr val="window" lastClr="CCE8CF"/>
              </a:solidFill>
              <a:latin typeface="Calibri"/>
              <a:ea typeface="맑은 고딕"/>
            </a:endParaRPr>
          </a:p>
        </p:txBody>
      </p:sp>
      <p:sp>
        <p:nvSpPr>
          <p:cNvPr id="35" name="Plus 34"/>
          <p:cNvSpPr>
            <a:spLocks/>
          </p:cNvSpPr>
          <p:nvPr/>
        </p:nvSpPr>
        <p:spPr>
          <a:xfrm>
            <a:off x="2180713" y="3976068"/>
            <a:ext cx="252000" cy="252000"/>
          </a:xfrm>
          <a:prstGeom prst="mathPlus">
            <a:avLst/>
          </a:prstGeom>
          <a:solidFill>
            <a:srgbClr val="00B0F0"/>
          </a:solidFill>
          <a:ln w="25400" cap="flat" cmpd="sng" algn="ctr">
            <a:noFill/>
            <a:prstDash val="solid"/>
          </a:ln>
          <a:effectLst/>
        </p:spPr>
        <p:txBody>
          <a:bodyPr rtlCol="0" anchor="ctr"/>
          <a:lstStyle/>
          <a:p>
            <a:pPr algn="ctr" defTabSz="914378">
              <a:defRPr/>
            </a:pPr>
            <a:endParaRPr lang="ko-KR" altLang="en-US" kern="0">
              <a:solidFill>
                <a:sysClr val="window" lastClr="CCE8CF"/>
              </a:solidFill>
              <a:latin typeface="Calibri"/>
              <a:ea typeface="맑은 고딕"/>
            </a:endParaRPr>
          </a:p>
        </p:txBody>
      </p:sp>
      <p:sp>
        <p:nvSpPr>
          <p:cNvPr id="36" name="Plus 35"/>
          <p:cNvSpPr>
            <a:spLocks/>
          </p:cNvSpPr>
          <p:nvPr/>
        </p:nvSpPr>
        <p:spPr>
          <a:xfrm>
            <a:off x="3035293" y="3651030"/>
            <a:ext cx="252000" cy="252000"/>
          </a:xfrm>
          <a:prstGeom prst="mathPlus">
            <a:avLst/>
          </a:prstGeom>
          <a:solidFill>
            <a:srgbClr val="00B0F0"/>
          </a:solidFill>
          <a:ln w="25400" cap="flat" cmpd="sng" algn="ctr">
            <a:noFill/>
            <a:prstDash val="solid"/>
          </a:ln>
          <a:effectLst/>
        </p:spPr>
        <p:txBody>
          <a:bodyPr rtlCol="0" anchor="ctr"/>
          <a:lstStyle/>
          <a:p>
            <a:pPr algn="ctr" defTabSz="914378">
              <a:defRPr/>
            </a:pPr>
            <a:endParaRPr lang="ko-KR" altLang="en-US" kern="0">
              <a:solidFill>
                <a:sysClr val="window" lastClr="CCE8CF"/>
              </a:solidFill>
              <a:latin typeface="Calibri"/>
              <a:ea typeface="맑은 고딕"/>
            </a:endParaRPr>
          </a:p>
        </p:txBody>
      </p:sp>
      <p:sp>
        <p:nvSpPr>
          <p:cNvPr id="40" name="Plus 39"/>
          <p:cNvSpPr>
            <a:spLocks/>
          </p:cNvSpPr>
          <p:nvPr/>
        </p:nvSpPr>
        <p:spPr>
          <a:xfrm>
            <a:off x="2783293" y="3179395"/>
            <a:ext cx="252000" cy="252000"/>
          </a:xfrm>
          <a:prstGeom prst="mathPlus">
            <a:avLst/>
          </a:prstGeom>
          <a:solidFill>
            <a:srgbClr val="00B0F0"/>
          </a:solidFill>
          <a:ln w="25400" cap="flat" cmpd="sng" algn="ctr">
            <a:noFill/>
            <a:prstDash val="solid"/>
          </a:ln>
          <a:effectLst/>
        </p:spPr>
        <p:txBody>
          <a:bodyPr rtlCol="0" anchor="ctr"/>
          <a:lstStyle/>
          <a:p>
            <a:pPr algn="ctr" defTabSz="914378">
              <a:defRPr/>
            </a:pPr>
            <a:endParaRPr lang="ko-KR" altLang="en-US" kern="0">
              <a:solidFill>
                <a:sysClr val="window" lastClr="CCE8CF"/>
              </a:solidFill>
              <a:latin typeface="Calibri"/>
              <a:ea typeface="맑은 고딕"/>
            </a:endParaRPr>
          </a:p>
        </p:txBody>
      </p:sp>
      <p:sp>
        <p:nvSpPr>
          <p:cNvPr id="41" name="Plus 40"/>
          <p:cNvSpPr>
            <a:spLocks/>
          </p:cNvSpPr>
          <p:nvPr/>
        </p:nvSpPr>
        <p:spPr>
          <a:xfrm>
            <a:off x="3451965" y="3305395"/>
            <a:ext cx="252000" cy="252000"/>
          </a:xfrm>
          <a:prstGeom prst="mathPlus">
            <a:avLst/>
          </a:prstGeom>
          <a:solidFill>
            <a:srgbClr val="00B0F0"/>
          </a:solidFill>
          <a:ln w="25400" cap="flat" cmpd="sng" algn="ctr">
            <a:noFill/>
            <a:prstDash val="solid"/>
          </a:ln>
          <a:effectLst/>
        </p:spPr>
        <p:txBody>
          <a:bodyPr rtlCol="0" anchor="ctr"/>
          <a:lstStyle/>
          <a:p>
            <a:pPr algn="ctr" defTabSz="914378">
              <a:defRPr/>
            </a:pPr>
            <a:endParaRPr lang="ko-KR" altLang="en-US" kern="0">
              <a:solidFill>
                <a:sysClr val="window" lastClr="CCE8CF"/>
              </a:solidFill>
              <a:latin typeface="Calibri"/>
              <a:ea typeface="맑은 고딕"/>
            </a:endParaRPr>
          </a:p>
        </p:txBody>
      </p:sp>
      <p:sp>
        <p:nvSpPr>
          <p:cNvPr id="42" name="Plus 41"/>
          <p:cNvSpPr>
            <a:spLocks/>
          </p:cNvSpPr>
          <p:nvPr/>
        </p:nvSpPr>
        <p:spPr>
          <a:xfrm>
            <a:off x="3574137" y="3873275"/>
            <a:ext cx="252000" cy="252000"/>
          </a:xfrm>
          <a:prstGeom prst="mathPlus">
            <a:avLst/>
          </a:prstGeom>
          <a:solidFill>
            <a:srgbClr val="00B0F0"/>
          </a:solidFill>
          <a:ln w="25400" cap="flat" cmpd="sng" algn="ctr">
            <a:noFill/>
            <a:prstDash val="solid"/>
          </a:ln>
          <a:effectLst/>
        </p:spPr>
        <p:txBody>
          <a:bodyPr rtlCol="0" anchor="ctr"/>
          <a:lstStyle/>
          <a:p>
            <a:pPr algn="ctr" defTabSz="914378">
              <a:defRPr/>
            </a:pPr>
            <a:endParaRPr lang="ko-KR" altLang="en-US" kern="0">
              <a:solidFill>
                <a:sysClr val="window" lastClr="CCE8CF"/>
              </a:solidFill>
              <a:latin typeface="Calibri"/>
              <a:ea typeface="맑은 고딕"/>
            </a:endParaRPr>
          </a:p>
        </p:txBody>
      </p:sp>
      <p:sp>
        <p:nvSpPr>
          <p:cNvPr id="43" name="Minus 42"/>
          <p:cNvSpPr/>
          <p:nvPr/>
        </p:nvSpPr>
        <p:spPr>
          <a:xfrm>
            <a:off x="1400694" y="4622648"/>
            <a:ext cx="190500" cy="228600"/>
          </a:xfrm>
          <a:prstGeom prst="mathMinus">
            <a:avLst/>
          </a:prstGeom>
          <a:solidFill>
            <a:srgbClr val="FF0000"/>
          </a:solidFill>
          <a:ln w="25400" cap="flat" cmpd="sng" algn="ctr">
            <a:noFill/>
            <a:prstDash val="solid"/>
          </a:ln>
          <a:effectLst/>
        </p:spPr>
        <p:txBody>
          <a:bodyPr rtlCol="0" anchor="ctr"/>
          <a:lstStyle/>
          <a:p>
            <a:pPr algn="ctr" defTabSz="914378">
              <a:defRPr/>
            </a:pPr>
            <a:endParaRPr lang="en-US" kern="0">
              <a:solidFill>
                <a:sysClr val="window" lastClr="CCE8CF"/>
              </a:solidFill>
              <a:latin typeface="Calibri"/>
            </a:endParaRPr>
          </a:p>
        </p:txBody>
      </p:sp>
      <p:sp>
        <p:nvSpPr>
          <p:cNvPr id="44" name="Minus 43"/>
          <p:cNvSpPr/>
          <p:nvPr/>
        </p:nvSpPr>
        <p:spPr>
          <a:xfrm>
            <a:off x="1489292" y="3623618"/>
            <a:ext cx="190500" cy="228600"/>
          </a:xfrm>
          <a:prstGeom prst="mathMinus">
            <a:avLst/>
          </a:prstGeom>
          <a:solidFill>
            <a:srgbClr val="FF0000"/>
          </a:solidFill>
          <a:ln w="25400" cap="flat" cmpd="sng" algn="ctr">
            <a:noFill/>
            <a:prstDash val="solid"/>
          </a:ln>
          <a:effectLst/>
        </p:spPr>
        <p:txBody>
          <a:bodyPr rtlCol="0" anchor="ctr"/>
          <a:lstStyle/>
          <a:p>
            <a:pPr algn="ctr" defTabSz="914378">
              <a:defRPr/>
            </a:pPr>
            <a:endParaRPr lang="en-US" kern="0">
              <a:solidFill>
                <a:sysClr val="window" lastClr="CCE8CF"/>
              </a:solidFill>
              <a:latin typeface="Calibri"/>
            </a:endParaRPr>
          </a:p>
        </p:txBody>
      </p:sp>
      <p:sp>
        <p:nvSpPr>
          <p:cNvPr id="45" name="Minus 44"/>
          <p:cNvSpPr/>
          <p:nvPr/>
        </p:nvSpPr>
        <p:spPr>
          <a:xfrm>
            <a:off x="1790250" y="3884652"/>
            <a:ext cx="190500" cy="228600"/>
          </a:xfrm>
          <a:prstGeom prst="mathMinus">
            <a:avLst/>
          </a:prstGeom>
          <a:solidFill>
            <a:srgbClr val="FF0000"/>
          </a:solidFill>
          <a:ln w="25400" cap="flat" cmpd="sng" algn="ctr">
            <a:noFill/>
            <a:prstDash val="solid"/>
          </a:ln>
          <a:effectLst/>
        </p:spPr>
        <p:txBody>
          <a:bodyPr rtlCol="0" anchor="ctr"/>
          <a:lstStyle/>
          <a:p>
            <a:pPr algn="ctr" defTabSz="914378">
              <a:defRPr/>
            </a:pPr>
            <a:endParaRPr lang="en-US" kern="0">
              <a:solidFill>
                <a:sysClr val="window" lastClr="CCE8CF"/>
              </a:solidFill>
              <a:latin typeface="Calibri"/>
            </a:endParaRPr>
          </a:p>
        </p:txBody>
      </p:sp>
      <p:sp>
        <p:nvSpPr>
          <p:cNvPr id="46" name="Minus 45"/>
          <p:cNvSpPr/>
          <p:nvPr/>
        </p:nvSpPr>
        <p:spPr>
          <a:xfrm>
            <a:off x="1599010" y="3212007"/>
            <a:ext cx="190500" cy="228600"/>
          </a:xfrm>
          <a:prstGeom prst="mathMinus">
            <a:avLst/>
          </a:prstGeom>
          <a:solidFill>
            <a:srgbClr val="FF0000"/>
          </a:solidFill>
          <a:ln w="25400" cap="flat" cmpd="sng" algn="ctr">
            <a:noFill/>
            <a:prstDash val="solid"/>
          </a:ln>
          <a:effectLst/>
        </p:spPr>
        <p:txBody>
          <a:bodyPr rtlCol="0" anchor="ctr"/>
          <a:lstStyle/>
          <a:p>
            <a:pPr algn="ctr" defTabSz="914378">
              <a:defRPr/>
            </a:pPr>
            <a:endParaRPr lang="en-US" kern="0">
              <a:solidFill>
                <a:sysClr val="window" lastClr="CCE8CF"/>
              </a:solidFill>
              <a:latin typeface="Calibri"/>
            </a:endParaRPr>
          </a:p>
        </p:txBody>
      </p:sp>
      <p:sp>
        <p:nvSpPr>
          <p:cNvPr id="47" name="Minus 46"/>
          <p:cNvSpPr/>
          <p:nvPr/>
        </p:nvSpPr>
        <p:spPr>
          <a:xfrm>
            <a:off x="1899968" y="3473041"/>
            <a:ext cx="190500" cy="228600"/>
          </a:xfrm>
          <a:prstGeom prst="mathMinus">
            <a:avLst/>
          </a:prstGeom>
          <a:solidFill>
            <a:srgbClr val="FF0000"/>
          </a:solidFill>
          <a:ln w="25400" cap="flat" cmpd="sng" algn="ctr">
            <a:noFill/>
            <a:prstDash val="solid"/>
          </a:ln>
          <a:effectLst/>
        </p:spPr>
        <p:txBody>
          <a:bodyPr rtlCol="0" anchor="ctr"/>
          <a:lstStyle/>
          <a:p>
            <a:pPr algn="ctr" defTabSz="914378">
              <a:defRPr/>
            </a:pPr>
            <a:endParaRPr lang="en-US" kern="0">
              <a:solidFill>
                <a:sysClr val="window" lastClr="CCE8CF"/>
              </a:solidFill>
              <a:latin typeface="Calibri"/>
            </a:endParaRPr>
          </a:p>
        </p:txBody>
      </p:sp>
      <p:sp>
        <p:nvSpPr>
          <p:cNvPr id="48" name="Minus 47"/>
          <p:cNvSpPr/>
          <p:nvPr/>
        </p:nvSpPr>
        <p:spPr>
          <a:xfrm>
            <a:off x="1727182" y="4365252"/>
            <a:ext cx="190500" cy="228600"/>
          </a:xfrm>
          <a:prstGeom prst="mathMinus">
            <a:avLst/>
          </a:prstGeom>
          <a:solidFill>
            <a:srgbClr val="FF0000"/>
          </a:solidFill>
          <a:ln w="25400" cap="flat" cmpd="sng" algn="ctr">
            <a:noFill/>
            <a:prstDash val="solid"/>
          </a:ln>
          <a:effectLst/>
        </p:spPr>
        <p:txBody>
          <a:bodyPr rtlCol="0" anchor="ctr"/>
          <a:lstStyle/>
          <a:p>
            <a:pPr algn="ctr" defTabSz="914378">
              <a:defRPr/>
            </a:pPr>
            <a:endParaRPr lang="en-US" kern="0">
              <a:solidFill>
                <a:sysClr val="window" lastClr="CCE8CF"/>
              </a:solidFill>
              <a:latin typeface="Calibri"/>
            </a:endParaRPr>
          </a:p>
        </p:txBody>
      </p:sp>
      <p:sp>
        <p:nvSpPr>
          <p:cNvPr id="50" name="Minus 49"/>
          <p:cNvSpPr/>
          <p:nvPr/>
        </p:nvSpPr>
        <p:spPr>
          <a:xfrm>
            <a:off x="2741704" y="4733703"/>
            <a:ext cx="190500" cy="228600"/>
          </a:xfrm>
          <a:prstGeom prst="mathMinus">
            <a:avLst/>
          </a:prstGeom>
          <a:solidFill>
            <a:srgbClr val="FF0000"/>
          </a:solidFill>
          <a:ln w="25400" cap="flat" cmpd="sng" algn="ctr">
            <a:noFill/>
            <a:prstDash val="solid"/>
          </a:ln>
          <a:effectLst/>
        </p:spPr>
        <p:txBody>
          <a:bodyPr rtlCol="0" anchor="ctr"/>
          <a:lstStyle/>
          <a:p>
            <a:pPr algn="ctr" defTabSz="914378">
              <a:defRPr/>
            </a:pPr>
            <a:endParaRPr lang="en-US" kern="0">
              <a:solidFill>
                <a:sysClr val="window" lastClr="CCE8CF"/>
              </a:solidFill>
              <a:latin typeface="Calibri"/>
            </a:endParaRPr>
          </a:p>
        </p:txBody>
      </p:sp>
      <p:sp>
        <p:nvSpPr>
          <p:cNvPr id="53" name="Minus 52"/>
          <p:cNvSpPr/>
          <p:nvPr/>
        </p:nvSpPr>
        <p:spPr>
          <a:xfrm>
            <a:off x="2309010" y="4522535"/>
            <a:ext cx="190500" cy="228600"/>
          </a:xfrm>
          <a:prstGeom prst="mathMinus">
            <a:avLst/>
          </a:prstGeom>
          <a:solidFill>
            <a:srgbClr val="FF0000"/>
          </a:solidFill>
          <a:ln w="25400" cap="flat" cmpd="sng" algn="ctr">
            <a:noFill/>
            <a:prstDash val="solid"/>
          </a:ln>
          <a:effectLst/>
        </p:spPr>
        <p:txBody>
          <a:bodyPr rtlCol="0" anchor="ctr"/>
          <a:lstStyle/>
          <a:p>
            <a:pPr algn="ctr" defTabSz="914378">
              <a:defRPr/>
            </a:pPr>
            <a:endParaRPr lang="en-US" kern="0">
              <a:solidFill>
                <a:sysClr val="window" lastClr="CCE8CF"/>
              </a:solidFill>
              <a:latin typeface="Calibri"/>
            </a:endParaRPr>
          </a:p>
        </p:txBody>
      </p:sp>
      <p:sp>
        <p:nvSpPr>
          <p:cNvPr id="54" name="Minus 53"/>
          <p:cNvSpPr/>
          <p:nvPr/>
        </p:nvSpPr>
        <p:spPr>
          <a:xfrm>
            <a:off x="2337463" y="4819171"/>
            <a:ext cx="190500" cy="228600"/>
          </a:xfrm>
          <a:prstGeom prst="mathMinus">
            <a:avLst/>
          </a:prstGeom>
          <a:solidFill>
            <a:srgbClr val="FF0000"/>
          </a:solidFill>
          <a:ln w="25400" cap="flat" cmpd="sng" algn="ctr">
            <a:noFill/>
            <a:prstDash val="solid"/>
          </a:ln>
          <a:effectLst/>
        </p:spPr>
        <p:txBody>
          <a:bodyPr rtlCol="0" anchor="ctr"/>
          <a:lstStyle/>
          <a:p>
            <a:pPr algn="ctr" defTabSz="914378">
              <a:defRPr/>
            </a:pPr>
            <a:endParaRPr lang="en-US" kern="0">
              <a:solidFill>
                <a:sysClr val="window" lastClr="CCE8CF"/>
              </a:solidFill>
              <a:latin typeface="Calibri"/>
            </a:endParaRPr>
          </a:p>
        </p:txBody>
      </p:sp>
      <p:sp>
        <p:nvSpPr>
          <p:cNvPr id="55" name="Minus 54"/>
          <p:cNvSpPr/>
          <p:nvPr/>
        </p:nvSpPr>
        <p:spPr>
          <a:xfrm>
            <a:off x="3231628" y="4851248"/>
            <a:ext cx="190500" cy="228600"/>
          </a:xfrm>
          <a:prstGeom prst="mathMinus">
            <a:avLst/>
          </a:prstGeom>
          <a:solidFill>
            <a:srgbClr val="FF0000"/>
          </a:solidFill>
          <a:ln w="25400" cap="flat" cmpd="sng" algn="ctr">
            <a:noFill/>
            <a:prstDash val="solid"/>
          </a:ln>
          <a:effectLst/>
        </p:spPr>
        <p:txBody>
          <a:bodyPr rtlCol="0" anchor="ctr"/>
          <a:lstStyle/>
          <a:p>
            <a:pPr algn="ctr" defTabSz="914378">
              <a:defRPr/>
            </a:pPr>
            <a:endParaRPr lang="en-US" kern="0">
              <a:solidFill>
                <a:sysClr val="window" lastClr="CCE8CF"/>
              </a:solidFill>
              <a:latin typeface="Calibri"/>
            </a:endParaRPr>
          </a:p>
        </p:txBody>
      </p:sp>
      <p:sp>
        <p:nvSpPr>
          <p:cNvPr id="56" name="Minus 55"/>
          <p:cNvSpPr/>
          <p:nvPr/>
        </p:nvSpPr>
        <p:spPr>
          <a:xfrm>
            <a:off x="3608715" y="4692687"/>
            <a:ext cx="190500" cy="228600"/>
          </a:xfrm>
          <a:prstGeom prst="mathMinus">
            <a:avLst/>
          </a:prstGeom>
          <a:solidFill>
            <a:srgbClr val="FF0000"/>
          </a:solidFill>
          <a:ln w="25400" cap="flat" cmpd="sng" algn="ctr">
            <a:noFill/>
            <a:prstDash val="solid"/>
          </a:ln>
          <a:effectLst/>
        </p:spPr>
        <p:txBody>
          <a:bodyPr rtlCol="0" anchor="ctr"/>
          <a:lstStyle/>
          <a:p>
            <a:pPr algn="ctr" defTabSz="914378">
              <a:defRPr/>
            </a:pPr>
            <a:endParaRPr lang="en-US" kern="0">
              <a:solidFill>
                <a:sysClr val="window" lastClr="CCE8CF"/>
              </a:solidFill>
              <a:latin typeface="Calibri"/>
            </a:endParaRPr>
          </a:p>
        </p:txBody>
      </p:sp>
      <p:sp>
        <p:nvSpPr>
          <p:cNvPr id="57" name="Minus 56"/>
          <p:cNvSpPr/>
          <p:nvPr/>
        </p:nvSpPr>
        <p:spPr>
          <a:xfrm>
            <a:off x="3041128" y="4560367"/>
            <a:ext cx="190500" cy="228600"/>
          </a:xfrm>
          <a:prstGeom prst="mathMinus">
            <a:avLst/>
          </a:prstGeom>
          <a:solidFill>
            <a:srgbClr val="FF0000"/>
          </a:solidFill>
          <a:ln w="25400" cap="flat" cmpd="sng" algn="ctr">
            <a:noFill/>
            <a:prstDash val="solid"/>
          </a:ln>
          <a:effectLst/>
        </p:spPr>
        <p:txBody>
          <a:bodyPr rtlCol="0" anchor="ctr"/>
          <a:lstStyle/>
          <a:p>
            <a:pPr algn="ctr" defTabSz="914378">
              <a:defRPr/>
            </a:pPr>
            <a:endParaRPr lang="en-US" kern="0">
              <a:solidFill>
                <a:sysClr val="window" lastClr="CCE8CF"/>
              </a:solidFill>
              <a:latin typeface="Calibri"/>
            </a:endParaRPr>
          </a:p>
        </p:txBody>
      </p:sp>
      <p:sp>
        <p:nvSpPr>
          <p:cNvPr id="58" name="TextBox 57"/>
          <p:cNvSpPr txBox="1"/>
          <p:nvPr/>
        </p:nvSpPr>
        <p:spPr>
          <a:xfrm>
            <a:off x="5606353" y="1501613"/>
            <a:ext cx="1540333" cy="979464"/>
          </a:xfrm>
          <a:prstGeom prst="rect">
            <a:avLst/>
          </a:prstGeom>
          <a:solidFill>
            <a:schemeClr val="accent5">
              <a:lumMod val="20000"/>
              <a:lumOff val="80000"/>
            </a:schemeClr>
          </a:solidFill>
          <a:ln w="3175" cap="flat" cmpd="sng" algn="ctr">
            <a:noFill/>
            <a:prstDash val="solid"/>
          </a:ln>
          <a:effectLst>
            <a:outerShdw blurRad="63500" sx="102000" sy="102000" algn="ctr" rotWithShape="0">
              <a:prstClr val="black">
                <a:alpha val="40000"/>
              </a:prstClr>
            </a:outerShdw>
          </a:effectLst>
        </p:spPr>
        <p:txBody>
          <a:bodyPr rtlCol="0" anchor="ctr" anchorCtr="1"/>
          <a:lstStyle/>
          <a:p>
            <a:pPr algn="ctr" defTabSz="914378" fontAlgn="base">
              <a:lnSpc>
                <a:spcPct val="90000"/>
              </a:lnSpc>
              <a:spcBef>
                <a:spcPct val="0"/>
              </a:spcBef>
              <a:spcAft>
                <a:spcPct val="0"/>
              </a:spcAft>
              <a:defRPr/>
            </a:pPr>
            <a:r>
              <a:rPr lang="en-US" sz="2400" kern="0" dirty="0">
                <a:solidFill>
                  <a:srgbClr val="000000"/>
                </a:solidFill>
                <a:latin typeface="+mj-lt"/>
                <a:cs typeface="Arial"/>
              </a:rPr>
              <a:t>Learning Algorithm</a:t>
            </a:r>
          </a:p>
        </p:txBody>
      </p:sp>
      <p:grpSp>
        <p:nvGrpSpPr>
          <p:cNvPr id="59" name="Group 58"/>
          <p:cNvGrpSpPr/>
          <p:nvPr/>
        </p:nvGrpSpPr>
        <p:grpSpPr>
          <a:xfrm>
            <a:off x="2088245" y="1023488"/>
            <a:ext cx="3212225" cy="1844425"/>
            <a:chOff x="1591422" y="590638"/>
            <a:chExt cx="3695478" cy="2057312"/>
          </a:xfrm>
        </p:grpSpPr>
        <p:cxnSp>
          <p:nvCxnSpPr>
            <p:cNvPr id="61" name="Straight Arrow Connector 60"/>
            <p:cNvCxnSpPr/>
            <p:nvPr/>
          </p:nvCxnSpPr>
          <p:spPr>
            <a:xfrm flipH="1">
              <a:off x="4191000" y="1635221"/>
              <a:ext cx="1095900" cy="0"/>
            </a:xfrm>
            <a:prstGeom prst="straightConnector1">
              <a:avLst/>
            </a:prstGeom>
            <a:noFill/>
            <a:ln w="38100" cap="flat" cmpd="sng" algn="ctr">
              <a:solidFill>
                <a:schemeClr val="tx1">
                  <a:lumMod val="95000"/>
                  <a:lumOff val="5000"/>
                </a:schemeClr>
              </a:solidFill>
              <a:prstDash val="solid"/>
              <a:headEnd type="arrow"/>
            </a:ln>
            <a:effectLst>
              <a:outerShdw blurRad="40000" dist="23000" dir="5400000" rotWithShape="0">
                <a:srgbClr val="000000">
                  <a:alpha val="35000"/>
                </a:srgbClr>
              </a:outerShdw>
            </a:effectLst>
          </p:spPr>
        </p:cxnSp>
        <p:sp>
          <p:nvSpPr>
            <p:cNvPr id="62" name="Line Callout 1 (No Border) 61"/>
            <p:cNvSpPr/>
            <p:nvPr/>
          </p:nvSpPr>
          <p:spPr>
            <a:xfrm>
              <a:off x="1591422" y="590638"/>
              <a:ext cx="914400" cy="612648"/>
            </a:xfrm>
            <a:prstGeom prst="callout1">
              <a:avLst>
                <a:gd name="adj1" fmla="val 79493"/>
                <a:gd name="adj2" fmla="val 44341"/>
                <a:gd name="adj3" fmla="val 136797"/>
                <a:gd name="adj4" fmla="val 68644"/>
              </a:avLst>
            </a:prstGeom>
            <a:noFill/>
            <a:ln w="38100" cap="flat" cmpd="sng" algn="ctr">
              <a:solidFill>
                <a:schemeClr val="tx1"/>
              </a:solidFill>
              <a:prstDash val="solid"/>
              <a:tailEnd type="triangle"/>
            </a:ln>
            <a:effectLst/>
          </p:spPr>
          <p:txBody>
            <a:bodyPr rtlCol="0" anchor="ctr"/>
            <a:lstStyle/>
            <a:p>
              <a:pPr algn="ctr" defTabSz="914378">
                <a:defRPr/>
              </a:pPr>
              <a:r>
                <a:rPr lang="en-US" altLang="ko-KR" kern="0" dirty="0">
                  <a:latin typeface="Calibri"/>
                  <a:ea typeface="맑은 고딕"/>
                </a:rPr>
                <a:t>pixel 1</a:t>
              </a:r>
              <a:endParaRPr lang="ko-KR" altLang="en-US" kern="0" dirty="0">
                <a:latin typeface="Calibri"/>
                <a:ea typeface="맑은 고딕"/>
              </a:endParaRPr>
            </a:p>
          </p:txBody>
        </p:sp>
        <p:sp>
          <p:nvSpPr>
            <p:cNvPr id="63" name="Multiply 62"/>
            <p:cNvSpPr>
              <a:spLocks noChangeAspect="1"/>
            </p:cNvSpPr>
            <p:nvPr/>
          </p:nvSpPr>
          <p:spPr>
            <a:xfrm>
              <a:off x="2190389" y="1414919"/>
              <a:ext cx="180000" cy="180000"/>
            </a:xfrm>
            <a:prstGeom prst="mathMultiply">
              <a:avLst/>
            </a:prstGeom>
            <a:solidFill>
              <a:srgbClr val="FFC000"/>
            </a:solidFill>
            <a:ln w="12700" cap="flat" cmpd="sng" algn="ctr">
              <a:solidFill>
                <a:schemeClr val="tx1">
                  <a:lumMod val="95000"/>
                  <a:lumOff val="5000"/>
                </a:schemeClr>
              </a:solidFill>
              <a:prstDash val="solid"/>
            </a:ln>
            <a:effectLst/>
          </p:spPr>
          <p:txBody>
            <a:bodyPr rtlCol="0" anchor="ctr"/>
            <a:lstStyle/>
            <a:p>
              <a:pPr algn="ctr" defTabSz="914378">
                <a:defRPr/>
              </a:pPr>
              <a:endParaRPr lang="ko-KR" altLang="en-US" kern="0">
                <a:latin typeface="Calibri"/>
                <a:ea typeface="맑은 고딕"/>
              </a:endParaRPr>
            </a:p>
          </p:txBody>
        </p:sp>
        <p:sp>
          <p:nvSpPr>
            <p:cNvPr id="64" name="Multiply 63"/>
            <p:cNvSpPr>
              <a:spLocks noChangeAspect="1"/>
            </p:cNvSpPr>
            <p:nvPr/>
          </p:nvSpPr>
          <p:spPr>
            <a:xfrm>
              <a:off x="3515184" y="1929517"/>
              <a:ext cx="180000" cy="180000"/>
            </a:xfrm>
            <a:prstGeom prst="mathMultiply">
              <a:avLst/>
            </a:prstGeom>
            <a:solidFill>
              <a:srgbClr val="FFC000"/>
            </a:solidFill>
            <a:ln w="12700" cap="flat" cmpd="sng" algn="ctr">
              <a:solidFill>
                <a:schemeClr val="tx1">
                  <a:lumMod val="95000"/>
                  <a:lumOff val="5000"/>
                </a:schemeClr>
              </a:solidFill>
              <a:prstDash val="solid"/>
            </a:ln>
            <a:effectLst/>
          </p:spPr>
          <p:txBody>
            <a:bodyPr rtlCol="0" anchor="ctr"/>
            <a:lstStyle/>
            <a:p>
              <a:pPr algn="ctr" defTabSz="914378">
                <a:defRPr/>
              </a:pPr>
              <a:endParaRPr lang="ko-KR" altLang="en-US" kern="0">
                <a:latin typeface="Calibri"/>
                <a:ea typeface="맑은 고딕"/>
              </a:endParaRPr>
            </a:p>
          </p:txBody>
        </p:sp>
        <p:sp>
          <p:nvSpPr>
            <p:cNvPr id="65" name="Line Callout 1 (No Border) 64"/>
            <p:cNvSpPr/>
            <p:nvPr/>
          </p:nvSpPr>
          <p:spPr>
            <a:xfrm>
              <a:off x="3948974" y="2035302"/>
              <a:ext cx="914400" cy="612648"/>
            </a:xfrm>
            <a:prstGeom prst="callout1">
              <a:avLst>
                <a:gd name="adj1" fmla="val 32634"/>
                <a:gd name="adj2" fmla="val 23062"/>
                <a:gd name="adj3" fmla="val 3162"/>
                <a:gd name="adj4" fmla="val -26705"/>
              </a:avLst>
            </a:prstGeom>
            <a:noFill/>
            <a:ln w="38100" cap="flat" cmpd="sng" algn="ctr">
              <a:solidFill>
                <a:schemeClr val="tx1">
                  <a:lumMod val="95000"/>
                  <a:lumOff val="5000"/>
                </a:schemeClr>
              </a:solidFill>
              <a:prstDash val="solid"/>
              <a:tailEnd type="triangle"/>
            </a:ln>
            <a:effectLst/>
          </p:spPr>
          <p:txBody>
            <a:bodyPr rtlCol="0" anchor="ctr"/>
            <a:lstStyle/>
            <a:p>
              <a:pPr algn="ctr" defTabSz="914378">
                <a:defRPr/>
              </a:pPr>
              <a:r>
                <a:rPr lang="en-US" altLang="ko-KR" kern="0" dirty="0">
                  <a:latin typeface="Calibri"/>
                  <a:ea typeface="맑은 고딕"/>
                </a:rPr>
                <a:t>pixel 2</a:t>
              </a:r>
              <a:endParaRPr lang="ko-KR" altLang="en-US" kern="0" dirty="0">
                <a:latin typeface="Calibri"/>
                <a:ea typeface="맑은 고딕"/>
              </a:endParaRPr>
            </a:p>
          </p:txBody>
        </p:sp>
      </p:grpSp>
      <p:sp>
        <p:nvSpPr>
          <p:cNvPr id="66" name="Plus 65"/>
          <p:cNvSpPr>
            <a:spLocks/>
          </p:cNvSpPr>
          <p:nvPr/>
        </p:nvSpPr>
        <p:spPr>
          <a:xfrm>
            <a:off x="2687116" y="4120134"/>
            <a:ext cx="252000" cy="252000"/>
          </a:xfrm>
          <a:prstGeom prst="mathPlus">
            <a:avLst/>
          </a:prstGeom>
          <a:solidFill>
            <a:srgbClr val="00B0F0"/>
          </a:solidFill>
          <a:ln w="25400" cap="flat" cmpd="sng" algn="ctr">
            <a:noFill/>
            <a:prstDash val="solid"/>
          </a:ln>
          <a:effectLst/>
        </p:spPr>
        <p:txBody>
          <a:bodyPr rtlCol="0" anchor="ctr"/>
          <a:lstStyle/>
          <a:p>
            <a:pPr algn="ctr" defTabSz="914378">
              <a:defRPr/>
            </a:pPr>
            <a:endParaRPr lang="ko-KR" altLang="en-US" kern="0">
              <a:solidFill>
                <a:sysClr val="window" lastClr="CCE8CF"/>
              </a:solidFill>
              <a:latin typeface="Calibri"/>
              <a:ea typeface="맑은 고딕"/>
            </a:endParaRPr>
          </a:p>
        </p:txBody>
      </p:sp>
      <p:sp>
        <p:nvSpPr>
          <p:cNvPr id="17" name="任意多边形 16"/>
          <p:cNvSpPr/>
          <p:nvPr/>
        </p:nvSpPr>
        <p:spPr>
          <a:xfrm>
            <a:off x="2013519" y="3032266"/>
            <a:ext cx="1957302" cy="1559075"/>
          </a:xfrm>
          <a:custGeom>
            <a:avLst/>
            <a:gdLst>
              <a:gd name="connsiteX0" fmla="*/ 398551 w 2609736"/>
              <a:gd name="connsiteY0" fmla="*/ 0 h 2078766"/>
              <a:gd name="connsiteX1" fmla="*/ 240609 w 2609736"/>
              <a:gd name="connsiteY1" fmla="*/ 739833 h 2078766"/>
              <a:gd name="connsiteX2" fmla="*/ 240609 w 2609736"/>
              <a:gd name="connsiteY2" fmla="*/ 739833 h 2078766"/>
              <a:gd name="connsiteX3" fmla="*/ 32791 w 2609736"/>
              <a:gd name="connsiteY3" fmla="*/ 1745673 h 2078766"/>
              <a:gd name="connsiteX4" fmla="*/ 1030318 w 2609736"/>
              <a:gd name="connsiteY4" fmla="*/ 1953491 h 2078766"/>
              <a:gd name="connsiteX5" fmla="*/ 2102660 w 2609736"/>
              <a:gd name="connsiteY5" fmla="*/ 2078182 h 2078766"/>
              <a:gd name="connsiteX6" fmla="*/ 2609736 w 2609736"/>
              <a:gd name="connsiteY6" fmla="*/ 2003367 h 2078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09736" h="2078766">
                <a:moveTo>
                  <a:pt x="398551" y="0"/>
                </a:moveTo>
                <a:lnTo>
                  <a:pt x="240609" y="739833"/>
                </a:lnTo>
                <a:lnTo>
                  <a:pt x="240609" y="739833"/>
                </a:lnTo>
                <a:cubicBezTo>
                  <a:pt x="205973" y="907473"/>
                  <a:pt x="-98827" y="1543397"/>
                  <a:pt x="32791" y="1745673"/>
                </a:cubicBezTo>
                <a:cubicBezTo>
                  <a:pt x="164409" y="1947949"/>
                  <a:pt x="685340" y="1898073"/>
                  <a:pt x="1030318" y="1953491"/>
                </a:cubicBezTo>
                <a:cubicBezTo>
                  <a:pt x="1375296" y="2008909"/>
                  <a:pt x="1839424" y="2069869"/>
                  <a:pt x="2102660" y="2078182"/>
                </a:cubicBezTo>
                <a:cubicBezTo>
                  <a:pt x="2365896" y="2086495"/>
                  <a:pt x="2609736" y="2003367"/>
                  <a:pt x="2609736" y="2003367"/>
                </a:cubicBezTo>
              </a:path>
            </a:pathLst>
          </a:custGeom>
          <a:no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68" name="TextBox 24">
            <a:extLst>
              <a:ext uri="{FF2B5EF4-FFF2-40B4-BE49-F238E27FC236}">
                <a16:creationId xmlns:a16="http://schemas.microsoft.com/office/drawing/2014/main" id="{8AF47A4C-693F-4DF5-A803-D502F6447E3F}"/>
              </a:ext>
            </a:extLst>
          </p:cNvPr>
          <p:cNvSpPr txBox="1"/>
          <p:nvPr/>
        </p:nvSpPr>
        <p:spPr>
          <a:xfrm>
            <a:off x="224789" y="282881"/>
            <a:ext cx="1795363" cy="346249"/>
          </a:xfrm>
          <a:prstGeom prst="rect">
            <a:avLst/>
          </a:prstGeom>
          <a:noFill/>
        </p:spPr>
        <p:txBody>
          <a:bodyPr vert="horz" wrap="none" lIns="0" tIns="0" rIns="0" bIns="0" rtlCol="0">
            <a:spAutoFit/>
          </a:bodyPr>
          <a:lstStyle/>
          <a:p>
            <a:pPr>
              <a:lnSpc>
                <a:spcPts val="2687"/>
              </a:lnSpc>
            </a:pPr>
            <a:r>
              <a:rPr lang="zh-CN" altLang="en-US" sz="2796" dirty="0">
                <a:solidFill>
                  <a:srgbClr val="000000"/>
                </a:solidFill>
                <a:latin typeface="幼圆"/>
              </a:rPr>
              <a:t>非线性分类</a:t>
            </a:r>
          </a:p>
        </p:txBody>
      </p:sp>
    </p:spTree>
    <p:extLst>
      <p:ext uri="{BB962C8B-B14F-4D97-AF65-F5344CB8AC3E}">
        <p14:creationId xmlns:p14="http://schemas.microsoft.com/office/powerpoint/2010/main" val="1406236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tags/tag1.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g(\theta_0 + \theta_1 x_1 + \theta_2 x_2$&#10;&#10;$+ \theta_3 x_1 x_2 + \theta_4 x_1^2 x_2 $&#10;&#10;$+ \theta_5 x_1^3 x_2 + \theta_6 x_1 x_2^2 + \dots)&#10;$&#10;&#10;\end{document}"/>
  <p:tag name="IGUANATEXSIZE" val="24"/>
</p:tagLst>
</file>

<file path=ppt/tags/tag10.xml><?xml version="1.0" encoding="utf-8"?>
<p:tagLst xmlns:a="http://schemas.openxmlformats.org/drawingml/2006/main" xmlns:r="http://schemas.openxmlformats.org/officeDocument/2006/relationships" xmlns:p="http://schemas.openxmlformats.org/presentationml/2006/main">
  <p:tag name="OUTPUTDPI" val="1200"/>
  <p:tag name="ORIGINALHEIGHT" val="141"/>
  <p:tag name="ORIGINALWIDTH" val="307.5"/>
  <p:tag name="LATEXADDIN" val="\documentclass{article}&#10;\usepackage{amsmath}&#10;\pagestyle{empty}&#10;\begin{document}&#10;&#10;&#10;\[&#10;O(n^2) &#10;\]&#10;&#10;\end{document}"/>
  <p:tag name="IGUANATEXSIZE" val="20"/>
  <p:tag name="IGUANATEXCURSOR" val="91"/>
  <p:tag name="TRANSPARENCY" val="True"/>
  <p:tag name="FILENAME" val=""/>
  <p:tag name="LATEXENGINEID" val="0"/>
  <p:tag name="TEMPFOLDER" val="C:\Users\yxliang\AppData\LocalLow\"/>
  <p:tag name="LATEXFORMHEIGHT" val="312"/>
  <p:tag name="LATEXFORMWIDTH" val="384"/>
  <p:tag name="LATEXFORMWRAP" val="True"/>
  <p:tag name="BITMAPVECTOR" val="0"/>
</p:tagLst>
</file>

<file path=ppt/tags/tag11.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x_1 =&#10;$&#10;&#10;\end{document}"/>
  <p:tag name="IGUANATEXSIZE" val="24"/>
</p:tagLst>
</file>

<file path=ppt/tags/tag12.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x_2 =&#10;$&#10;&#10;\end{document}"/>
  <p:tag name="IGUANATEXSIZE" val="24"/>
</p:tagLst>
</file>

<file path=ppt/tags/tag13.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x_3 =&#10;$&#10;&#10;\end{document}"/>
  <p:tag name="IGUANATEXSIZE" val="24"/>
</p:tagLst>
</file>

<file path=ppt/tags/tag14.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x_4 =&#10;$&#10;&#10;\end{document}"/>
  <p:tag name="IGUANATEXSIZE" val="24"/>
</p:tagLst>
</file>

<file path=ppt/tags/tag15.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x_{100}&#10;$&#10;&#10;\end{document}"/>
  <p:tag name="IGUANATEXSIZE" val="24"/>
</p:tagLst>
</file>

<file path=ppt/tags/tag16.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dots&#10;$&#10;&#10;\end{document}"/>
  <p:tag name="IGUANATEXSIZE" val="24"/>
</p:tagLst>
</file>

<file path=ppt/tags/tag17.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g(\theta_0 + \theta_1 x_1 + \theta_2 x_2$&#10;&#10;$+ \theta_3 x_1 x_2 + \theta_4 x_1^2 x_2 $&#10;&#10;$+ \theta_5 x_1^3 x_2 + \theta_6 x_1 x_2^2 + \dots)&#10;$&#10;&#10;\end{document}"/>
  <p:tag name="IGUANATEXSIZE" val="24"/>
</p:tagLst>
</file>

<file path=ppt/tags/tag18.xml><?xml version="1.0" encoding="utf-8"?>
<p:tagLst xmlns:a="http://schemas.openxmlformats.org/drawingml/2006/main" xmlns:r="http://schemas.openxmlformats.org/officeDocument/2006/relationships" xmlns:p="http://schemas.openxmlformats.org/presentationml/2006/main">
  <p:tag name="OUTPUTDPI" val="1200"/>
  <p:tag name="ORIGINALHEIGHT" val="140.9824"/>
  <p:tag name="ORIGINALWIDTH" val="2074.99"/>
  <p:tag name="LATEXADDIN" val="\documentclass{article}&#10;\usepackage{amsmath}&#10;\pagestyle{empty}&#10;\begin{document}&#10;&#10;&#10;\[&#10;x_1^2, x_1x_2, x_1x_3, \cdots, x_1x_{100},&#10;x_2^2, x_2x_3,\cdots&#10;\]&#10;&#10;\end{document}"/>
  <p:tag name="IGUANATEXSIZE" val="20"/>
  <p:tag name="IGUANATEXCURSOR" val="148"/>
  <p:tag name="TRANSPARENCY" val="True"/>
  <p:tag name="FILENAME" val=""/>
  <p:tag name="LATEXENGINEID" val="0"/>
  <p:tag name="TEMPFOLDER" val="C:\Users\yxliang\AppData\Local\Temp\"/>
  <p:tag name="LATEXFORMHEIGHT" val="312"/>
  <p:tag name="LATEXFORMWIDTH" val="384"/>
  <p:tag name="LATEXFORMWRAP" val="True"/>
  <p:tag name="BITMAPVECTOR" val="0"/>
</p:tagLst>
</file>

<file path=ppt/tags/tag19.xml><?xml version="1.0" encoding="utf-8"?>
<p:tagLst xmlns:a="http://schemas.openxmlformats.org/drawingml/2006/main" xmlns:r="http://schemas.openxmlformats.org/officeDocument/2006/relationships" xmlns:p="http://schemas.openxmlformats.org/presentationml/2006/main">
  <p:tag name="OUTPUTDPI" val="1200"/>
  <p:tag name="ORIGINALHEIGHT" val="141"/>
  <p:tag name="ORIGINALWIDTH" val="307.5"/>
  <p:tag name="LATEXADDIN" val="\documentclass{article}&#10;\usepackage{amsmath}&#10;\pagestyle{empty}&#10;\begin{document}&#10;&#10;&#10;\[&#10;O(n^2) &#10;\]&#10;&#10;\end{document}"/>
  <p:tag name="IGUANATEXSIZE" val="20"/>
  <p:tag name="IGUANATEXCURSOR" val="91"/>
  <p:tag name="TRANSPARENCY" val="True"/>
  <p:tag name="FILENAME" val=""/>
  <p:tag name="LATEXENGINEID" val="0"/>
  <p:tag name="TEMPFOLDER" val="C:\Users\yxliang\AppData\LocalLow\"/>
  <p:tag name="LATEXFORMHEIGHT" val="312"/>
  <p:tag name="LATEXFORMWIDTH" val="384"/>
  <p:tag name="LATEXFORMWRAP" val="True"/>
  <p:tag name="BITMAPVECTOR" val="0"/>
</p:tagLst>
</file>

<file path=ppt/tags/tag2.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x_1 =&#10;$&#10;&#10;\end{document}"/>
  <p:tag name="IGUANATEXSIZE" val="24"/>
</p:tagLst>
</file>

<file path=ppt/tags/tag20.xml><?xml version="1.0" encoding="utf-8"?>
<p:tagLst xmlns:a="http://schemas.openxmlformats.org/drawingml/2006/main" xmlns:r="http://schemas.openxmlformats.org/officeDocument/2006/relationships" xmlns:p="http://schemas.openxmlformats.org/presentationml/2006/main">
  <p:tag name="OUTPUTDPI" val="1200"/>
  <p:tag name="ORIGINALHEIGHT" val="140.9824"/>
  <p:tag name="ORIGINALWIDTH" val="1535.058"/>
  <p:tag name="LATEXADDIN" val="\documentclass{article}&#10;\usepackage{amsmath}&#10;\pagestyle{empty}&#10;\begin{document}&#10;&#10;&#10;\[&#10;x_1^3, x_1^2x_2, x_1^2x_3, \cdots&#10;x_1x_2x_3,\cdots&#10;\]&#10;&#10;\end{document}"/>
  <p:tag name="IGUANATEXSIZE" val="20"/>
  <p:tag name="IGUANATEXCURSOR" val="129"/>
  <p:tag name="TRANSPARENCY" val="True"/>
  <p:tag name="FILENAME" val=""/>
  <p:tag name="LATEXENGINEID" val="0"/>
  <p:tag name="TEMPFOLDER" val="C:\Users\yxliang\AppData\Local\Temp\"/>
  <p:tag name="LATEXFORMHEIGHT" val="312"/>
  <p:tag name="LATEXFORMWIDTH" val="384"/>
  <p:tag name="LATEXFORMWRAP" val="True"/>
  <p:tag name="BITMAPVECTOR" val="0"/>
</p:tagLst>
</file>

<file path=ppt/tags/tag21.xml><?xml version="1.0" encoding="utf-8"?>
<p:tagLst xmlns:a="http://schemas.openxmlformats.org/drawingml/2006/main" xmlns:r="http://schemas.openxmlformats.org/officeDocument/2006/relationships" xmlns:p="http://schemas.openxmlformats.org/presentationml/2006/main">
  <p:tag name="OUTPUTDPI" val="1200"/>
  <p:tag name="ORIGINALHEIGHT" val="141"/>
  <p:tag name="ORIGINALWIDTH" val="307.5"/>
  <p:tag name="LATEXADDIN" val="\documentclass{article}&#10;\usepackage{amsmath}&#10;\pagestyle{empty}&#10;\begin{document}&#10;&#10;&#10;\[&#10;O(n^3) &#10;\]&#10;&#10;\end{document}"/>
  <p:tag name="IGUANATEXSIZE" val="20"/>
  <p:tag name="IGUANATEXCURSOR" val="90"/>
  <p:tag name="TRANSPARENCY" val="True"/>
  <p:tag name="FILENAME" val=""/>
  <p:tag name="LATEXENGINEID" val="0"/>
  <p:tag name="TEMPFOLDER" val="C:\Users\yxliang\AppData\LocalLow\"/>
  <p:tag name="LATEXFORMHEIGHT" val="312"/>
  <p:tag name="LATEXFORMWIDTH" val="384"/>
  <p:tag name="LATEXFORMWRAP" val="True"/>
  <p:tag name="BITMAPVECTOR" val="0"/>
</p:tagLst>
</file>

<file path=ppt/tags/tag22.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x_1 =&#10;$&#10;&#10;\end{document}"/>
  <p:tag name="IGUANATEXSIZE" val="24"/>
</p:tagLst>
</file>

<file path=ppt/tags/tag23.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x_2 =&#10;$&#10;&#10;\end{document}"/>
  <p:tag name="IGUANATEXSIZE" val="24"/>
</p:tagLst>
</file>

<file path=ppt/tags/tag24.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x_3 =&#10;$&#10;&#10;\end{document}"/>
  <p:tag name="IGUANATEXSIZE" val="24"/>
</p:tagLst>
</file>

<file path=ppt/tags/tag25.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x_4 =&#10;$&#10;&#10;\end{document}"/>
  <p:tag name="IGUANATEXSIZE" val="24"/>
</p:tagLst>
</file>

<file path=ppt/tags/tag26.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x_{100}&#10;$&#10;&#10;\end{document}"/>
  <p:tag name="IGUANATEXSIZE" val="24"/>
</p:tagLst>
</file>

<file path=ppt/tags/tag27.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dots&#10;$&#10;&#10;\end{document}"/>
  <p:tag name="IGUANATEXSIZE" val="24"/>
</p:tagLst>
</file>

<file path=ppt/tags/tag28.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n = 2500&#10;$&#10;&#10;\end{document}"/>
  <p:tag name="IGUANATEXSIZE" val="20"/>
</p:tagLst>
</file>

<file path=ppt/tags/tag29.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x_i \times x_j&#10;$&#10;&#10;\end{document}"/>
  <p:tag name="IGUANATEXSIZE" val="20"/>
</p:tagLst>
</file>

<file path=ppt/tags/tag3.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x_2 =&#10;$&#10;&#10;\end{document}"/>
  <p:tag name="IGUANATEXSIZE" val="24"/>
</p:tagLst>
</file>

<file path=ppt/tags/tag30.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x = \begin{bmatrix}&#10;00000000000000\\&#10;00000000000000\\&#10;\vdots\\&#10;00000000000000&#10;\end{bmatrix}&#10;$&#10;\end{document}"/>
  <p:tag name="IGUANATEXSIZE" val="20"/>
</p:tagLst>
</file>

<file path=ppt/tags/tag31.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J(\theta) = -\frac{1}{m}[ \sum\limits^{m}_{i=1} y^{(i)} \log {h_\theta(x^{(i)})}+ (1-y^{(i)}) \log {(1 - h_\theta(x^{(i)})})]&#10;$&#10;% \delta_i^{(l)} = \left(\sum_j W_{ji}^{(l)} \delta_j^{(l+1)}\right) f'(z_i^{(l)})&#10;&#10;&#10;&#10;\end{document}"/>
  <p:tag name="IGUANATEXSIZE" val="24"/>
</p:tagLst>
</file>

<file path=ppt/tags/tag4.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x_3 =&#10;$&#10;&#10;\end{document}"/>
  <p:tag name="IGUANATEXSIZE" val="24"/>
</p:tagLst>
</file>

<file path=ppt/tags/tag5.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x_4 =&#10;$&#10;&#10;\end{document}"/>
  <p:tag name="IGUANATEXSIZE" val="24"/>
</p:tagLst>
</file>

<file path=ppt/tags/tag6.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x_{100}&#10;$&#10;&#10;\end{document}"/>
  <p:tag name="IGUANATEXSIZE" val="24"/>
</p:tagLst>
</file>

<file path=ppt/tags/tag7.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dots&#10;$&#10;&#10;\end{document}"/>
  <p:tag name="IGUANATEXSIZE" val="24"/>
</p:tagLst>
</file>

<file path=ppt/tags/tag8.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g(\theta_0 + \theta_1 x_1 + \theta_2 x_2$&#10;&#10;$+ \theta_3 x_1 x_2 + \theta_4 x_1^2 x_2 $&#10;&#10;$+ \theta_5 x_1^3 x_2 + \theta_6 x_1 x_2^2 + \dots)&#10;$&#10;&#10;\end{document}"/>
  <p:tag name="IGUANATEXSIZE" val="24"/>
</p:tagLst>
</file>

<file path=ppt/tags/tag9.xml><?xml version="1.0" encoding="utf-8"?>
<p:tagLst xmlns:a="http://schemas.openxmlformats.org/drawingml/2006/main" xmlns:r="http://schemas.openxmlformats.org/officeDocument/2006/relationships" xmlns:p="http://schemas.openxmlformats.org/presentationml/2006/main">
  <p:tag name="OUTPUTDPI" val="1200"/>
  <p:tag name="ORIGINALHEIGHT" val="140.9824"/>
  <p:tag name="ORIGINALWIDTH" val="2074.99"/>
  <p:tag name="LATEXADDIN" val="\documentclass{article}&#10;\usepackage{amsmath}&#10;\pagestyle{empty}&#10;\begin{document}&#10;&#10;&#10;\[&#10;x_1^2, x_1x_2, x_1x_3, \cdots, x_1x_{100},&#10;x_2^2, x_2x_3,\cdots&#10;\]&#10;&#10;\end{document}"/>
  <p:tag name="IGUANATEXSIZE" val="20"/>
  <p:tag name="IGUANATEXCURSOR" val="148"/>
  <p:tag name="TRANSPARENCY" val="True"/>
  <p:tag name="FILENAME" val=""/>
  <p:tag name="LATEXENGINEID" val="0"/>
  <p:tag name="TEMPFOLDER" val="C:\Users\yxliang\AppData\Local\Temp\"/>
  <p:tag name="LATEXFORMHEIGHT" val="312"/>
  <p:tag name="LATEXFORMWIDTH" val="384"/>
  <p:tag name="LATEXFORMWRAP" val="True"/>
  <p:tag name="BITMAPVECTOR" val="0"/>
</p:tagLst>
</file>

<file path=ppt/theme/theme1.xml><?xml version="1.0" encoding="utf-8"?>
<a:theme xmlns:a="http://schemas.openxmlformats.org/drawingml/2006/main" name="Office 主题">
  <a:themeElements>
    <a:clrScheme name="Office">
      <a:dk1>
        <a:sysClr val="windowText" lastClr="000000"/>
      </a:dk1>
      <a:lt1>
        <a:sysClr val="window" lastClr="CCE8C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CCE8C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5969</TotalTime>
  <Words>1407</Words>
  <Application>Microsoft Office PowerPoint</Application>
  <PresentationFormat>全屏显示(4:3)</PresentationFormat>
  <Paragraphs>386</Paragraphs>
  <Slides>83</Slides>
  <Notes>82</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83</vt:i4>
      </vt:variant>
    </vt:vector>
  </HeadingPairs>
  <TitlesOfParts>
    <vt:vector size="94" baseType="lpstr">
      <vt:lpstr>FZHTJW--GB1-0</vt:lpstr>
      <vt:lpstr>FZSSJW--GB1-0</vt:lpstr>
      <vt:lpstr>FZXH1JW--GB1-0</vt:lpstr>
      <vt:lpstr>TimesNewRomanPS-ItalicMT</vt:lpstr>
      <vt:lpstr>TimesNewRomanPSMT</vt:lpstr>
      <vt:lpstr>幼圆</vt:lpstr>
      <vt:lpstr>Arial</vt:lpstr>
      <vt:lpstr>Calibri</vt:lpstr>
      <vt:lpstr>Cambria Math</vt:lpstr>
      <vt:lpstr>Times New Roman</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LuMaoMao</dc:creator>
  <cp:lastModifiedBy>Luo</cp:lastModifiedBy>
  <cp:revision>192</cp:revision>
  <dcterms:created xsi:type="dcterms:W3CDTF">2017-09-13T08:33:04Z</dcterms:created>
  <dcterms:modified xsi:type="dcterms:W3CDTF">2021-11-01T03:16:57Z</dcterms:modified>
</cp:coreProperties>
</file>